
<file path=[Content_Types].xml><?xml version="1.0" encoding="utf-8"?>
<Types xmlns="http://schemas.openxmlformats.org/package/2006/content-types">
  <Default Extension="png" ContentType="image/png"/>
  <Default Extension="emf" ContentType="image/x-emf"/>
  <Default Extension="jpeg" ContentType="image/jpeg"/>
  <Default Extension="m4a" ContentType="audio/mp4"/>
  <Default Extension="rels" ContentType="application/vnd.openxmlformats-package.relationships+xml"/>
  <Default Extension="xml" ContentType="application/xml"/>
  <Default Extension="tiff" ContentType="image/tif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709" r:id="rId2"/>
  </p:sldMasterIdLst>
  <p:notesMasterIdLst>
    <p:notesMasterId r:id="rId38"/>
  </p:notesMasterIdLst>
  <p:handoutMasterIdLst>
    <p:handoutMasterId r:id="rId39"/>
  </p:handoutMasterIdLst>
  <p:sldIdLst>
    <p:sldId id="320" r:id="rId3"/>
    <p:sldId id="321" r:id="rId4"/>
    <p:sldId id="318" r:id="rId5"/>
    <p:sldId id="272" r:id="rId6"/>
    <p:sldId id="269" r:id="rId7"/>
    <p:sldId id="293" r:id="rId8"/>
    <p:sldId id="315" r:id="rId9"/>
    <p:sldId id="298" r:id="rId10"/>
    <p:sldId id="294" r:id="rId11"/>
    <p:sldId id="295" r:id="rId12"/>
    <p:sldId id="261" r:id="rId13"/>
    <p:sldId id="286" r:id="rId14"/>
    <p:sldId id="299" r:id="rId15"/>
    <p:sldId id="300" r:id="rId16"/>
    <p:sldId id="296" r:id="rId17"/>
    <p:sldId id="297" r:id="rId18"/>
    <p:sldId id="287" r:id="rId19"/>
    <p:sldId id="301" r:id="rId20"/>
    <p:sldId id="302" r:id="rId21"/>
    <p:sldId id="288" r:id="rId22"/>
    <p:sldId id="303" r:id="rId23"/>
    <p:sldId id="304" r:id="rId24"/>
    <p:sldId id="290" r:id="rId25"/>
    <p:sldId id="305" r:id="rId26"/>
    <p:sldId id="291" r:id="rId27"/>
    <p:sldId id="306" r:id="rId28"/>
    <p:sldId id="307" r:id="rId29"/>
    <p:sldId id="311" r:id="rId30"/>
    <p:sldId id="308" r:id="rId31"/>
    <p:sldId id="312" r:id="rId32"/>
    <p:sldId id="309" r:id="rId33"/>
    <p:sldId id="313" r:id="rId34"/>
    <p:sldId id="310" r:id="rId35"/>
    <p:sldId id="292" r:id="rId36"/>
    <p:sldId id="317" r:id="rId3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3743"/>
    <a:srgbClr val="054684"/>
    <a:srgbClr val="053D7A"/>
    <a:srgbClr val="00458B"/>
    <a:srgbClr val="FF0000"/>
    <a:srgbClr val="FFFFFF"/>
    <a:srgbClr val="40B8E8"/>
    <a:srgbClr val="148DFF"/>
    <a:srgbClr val="B49EB9"/>
    <a:srgbClr val="93C4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70727"/>
  </p:normalViewPr>
  <p:slideViewPr>
    <p:cSldViewPr snapToGrid="0" snapToObjects="1" showGuides="1">
      <p:cViewPr varScale="1">
        <p:scale>
          <a:sx n="69" d="100"/>
          <a:sy n="69" d="100"/>
        </p:scale>
        <p:origin x="1224" y="44"/>
      </p:cViewPr>
      <p:guideLst>
        <p:guide orient="horz" pos="2160"/>
        <p:guide pos="2880"/>
      </p:guideLst>
    </p:cSldViewPr>
  </p:slideViewPr>
  <p:notesTextViewPr>
    <p:cViewPr>
      <p:scale>
        <a:sx n="3" d="2"/>
        <a:sy n="3" d="2"/>
      </p:scale>
      <p:origin x="0" y="0"/>
    </p:cViewPr>
  </p:notesTextViewPr>
  <p:notesViewPr>
    <p:cSldViewPr snapToGrid="0" snapToObjects="1">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153FD6-F905-4640-BEA9-832E3920E067}" type="doc">
      <dgm:prSet loTypeId="urn:microsoft.com/office/officeart/2005/8/layout/pyramid1" loCatId="" qsTypeId="urn:microsoft.com/office/officeart/2005/8/quickstyle/simple1" qsCatId="simple" csTypeId="urn:microsoft.com/office/officeart/2005/8/colors/accent1_2" csCatId="accent1" phldr="1"/>
      <dgm:spPr/>
    </dgm:pt>
    <dgm:pt modelId="{A9E40EC0-8583-ED4C-86D9-5625E4E6A8CC}">
      <dgm:prSet phldrT="[Texte]"/>
      <dgm:spPr/>
      <dgm:t>
        <a:bodyPr/>
        <a:lstStyle/>
        <a:p>
          <a:r>
            <a:rPr lang="fr-FR" dirty="0"/>
            <a:t>CD</a:t>
          </a:r>
        </a:p>
      </dgm:t>
    </dgm:pt>
    <dgm:pt modelId="{B6734E1A-A8BF-4044-AA6D-5974F0DE3C86}" type="parTrans" cxnId="{F3BB8F29-6CDE-1B40-AFD1-A4CD136D53E1}">
      <dgm:prSet/>
      <dgm:spPr/>
      <dgm:t>
        <a:bodyPr/>
        <a:lstStyle/>
        <a:p>
          <a:endParaRPr lang="fr-FR"/>
        </a:p>
      </dgm:t>
    </dgm:pt>
    <dgm:pt modelId="{357D4E68-F785-0B4B-979B-A2A2EB80F8D1}" type="sibTrans" cxnId="{F3BB8F29-6CDE-1B40-AFD1-A4CD136D53E1}">
      <dgm:prSet/>
      <dgm:spPr/>
      <dgm:t>
        <a:bodyPr/>
        <a:lstStyle/>
        <a:p>
          <a:endParaRPr lang="fr-FR"/>
        </a:p>
      </dgm:t>
    </dgm:pt>
    <dgm:pt modelId="{73100FC9-7C83-084E-B8F9-C9A35D518285}">
      <dgm:prSet phldrT="[Texte]" phldr="1"/>
      <dgm:spPr/>
      <dgm:t>
        <a:bodyPr/>
        <a:lstStyle/>
        <a:p>
          <a:endParaRPr lang="fr-FR"/>
        </a:p>
      </dgm:t>
    </dgm:pt>
    <dgm:pt modelId="{19FF0D58-8492-3143-8962-0CCA639841F5}" type="parTrans" cxnId="{AC0AED18-CB0C-CB43-8795-CA3D75F7B29C}">
      <dgm:prSet/>
      <dgm:spPr/>
      <dgm:t>
        <a:bodyPr/>
        <a:lstStyle/>
        <a:p>
          <a:endParaRPr lang="fr-FR"/>
        </a:p>
      </dgm:t>
    </dgm:pt>
    <dgm:pt modelId="{A682BD0B-6EEC-7F49-919C-B79865BEFF44}" type="sibTrans" cxnId="{AC0AED18-CB0C-CB43-8795-CA3D75F7B29C}">
      <dgm:prSet/>
      <dgm:spPr/>
      <dgm:t>
        <a:bodyPr/>
        <a:lstStyle/>
        <a:p>
          <a:endParaRPr lang="fr-FR"/>
        </a:p>
      </dgm:t>
    </dgm:pt>
    <dgm:pt modelId="{E7CF7F6F-C72D-C14F-AD5E-C525C67E0D58}">
      <dgm:prSet phldrT="[Texte]" phldr="1"/>
      <dgm:spPr/>
      <dgm:t>
        <a:bodyPr/>
        <a:lstStyle/>
        <a:p>
          <a:endParaRPr lang="fr-FR"/>
        </a:p>
      </dgm:t>
    </dgm:pt>
    <dgm:pt modelId="{2C97E2B9-9CF9-0A47-B4C6-BF6207886ED3}" type="parTrans" cxnId="{8DD5C533-D6B5-5C4C-A5AC-E3D0B3910ABF}">
      <dgm:prSet/>
      <dgm:spPr/>
      <dgm:t>
        <a:bodyPr/>
        <a:lstStyle/>
        <a:p>
          <a:endParaRPr lang="fr-FR"/>
        </a:p>
      </dgm:t>
    </dgm:pt>
    <dgm:pt modelId="{C3F53387-8984-CF4B-9B22-DE4C967D05BD}" type="sibTrans" cxnId="{8DD5C533-D6B5-5C4C-A5AC-E3D0B3910ABF}">
      <dgm:prSet/>
      <dgm:spPr/>
      <dgm:t>
        <a:bodyPr/>
        <a:lstStyle/>
        <a:p>
          <a:endParaRPr lang="fr-FR"/>
        </a:p>
      </dgm:t>
    </dgm:pt>
    <dgm:pt modelId="{1DF7A374-FA41-8B4C-837E-9931880E0D6D}">
      <dgm:prSet phldrT="[Texte]"/>
      <dgm:spPr/>
      <dgm:t>
        <a:bodyPr/>
        <a:lstStyle/>
        <a:p>
          <a:r>
            <a:rPr lang="fr-FR" dirty="0"/>
            <a:t>Ligue</a:t>
          </a:r>
        </a:p>
      </dgm:t>
    </dgm:pt>
    <dgm:pt modelId="{F11DFE54-ECDB-B441-96B4-FE5DC2FEDE21}" type="parTrans" cxnId="{704FF4EC-E680-DD45-A20F-26184794ADB1}">
      <dgm:prSet/>
      <dgm:spPr/>
      <dgm:t>
        <a:bodyPr/>
        <a:lstStyle/>
        <a:p>
          <a:endParaRPr lang="fr-FR"/>
        </a:p>
      </dgm:t>
    </dgm:pt>
    <dgm:pt modelId="{509904F3-A990-D446-B895-92C08DAA8B8C}" type="sibTrans" cxnId="{704FF4EC-E680-DD45-A20F-26184794ADB1}">
      <dgm:prSet/>
      <dgm:spPr/>
      <dgm:t>
        <a:bodyPr/>
        <a:lstStyle/>
        <a:p>
          <a:endParaRPr lang="fr-FR"/>
        </a:p>
      </dgm:t>
    </dgm:pt>
    <dgm:pt modelId="{78E5DC81-F87A-5B48-B1B5-C672F90E3172}">
      <dgm:prSet phldrT="[Texte]"/>
      <dgm:spPr/>
      <dgm:t>
        <a:bodyPr/>
        <a:lstStyle/>
        <a:p>
          <a:r>
            <a:rPr lang="fr-FR" dirty="0"/>
            <a:t>Clubs</a:t>
          </a:r>
        </a:p>
      </dgm:t>
    </dgm:pt>
    <dgm:pt modelId="{B20327CD-58DA-4D49-A852-596C88A9D7F5}" type="parTrans" cxnId="{4AF66BEE-1EA4-7947-94CC-39AFC51B1A57}">
      <dgm:prSet/>
      <dgm:spPr/>
      <dgm:t>
        <a:bodyPr/>
        <a:lstStyle/>
        <a:p>
          <a:endParaRPr lang="fr-FR"/>
        </a:p>
      </dgm:t>
    </dgm:pt>
    <dgm:pt modelId="{F6DC56B3-39A5-F142-B206-FAA58BD251E0}" type="sibTrans" cxnId="{4AF66BEE-1EA4-7947-94CC-39AFC51B1A57}">
      <dgm:prSet/>
      <dgm:spPr/>
      <dgm:t>
        <a:bodyPr/>
        <a:lstStyle/>
        <a:p>
          <a:endParaRPr lang="fr-FR"/>
        </a:p>
      </dgm:t>
    </dgm:pt>
    <dgm:pt modelId="{AC161792-63B5-A54B-8A33-2B4F1A144518}">
      <dgm:prSet/>
      <dgm:spPr/>
      <dgm:t>
        <a:bodyPr/>
        <a:lstStyle/>
        <a:p>
          <a:r>
            <a:rPr lang="fr-FR" dirty="0"/>
            <a:t>FF Hockey</a:t>
          </a:r>
        </a:p>
      </dgm:t>
    </dgm:pt>
    <dgm:pt modelId="{3C25A5BB-C6C9-3143-8A4E-EB65D9E38ED2}" type="parTrans" cxnId="{88BF3A1C-46D1-D147-BF09-64C294E7051F}">
      <dgm:prSet/>
      <dgm:spPr/>
      <dgm:t>
        <a:bodyPr/>
        <a:lstStyle/>
        <a:p>
          <a:endParaRPr lang="fr-FR"/>
        </a:p>
      </dgm:t>
    </dgm:pt>
    <dgm:pt modelId="{C7C7AFF7-437C-A74F-AC5F-9473CC3D74C9}" type="sibTrans" cxnId="{88BF3A1C-46D1-D147-BF09-64C294E7051F}">
      <dgm:prSet/>
      <dgm:spPr/>
      <dgm:t>
        <a:bodyPr/>
        <a:lstStyle/>
        <a:p>
          <a:endParaRPr lang="fr-FR"/>
        </a:p>
      </dgm:t>
    </dgm:pt>
    <dgm:pt modelId="{08C0549D-2BEA-E944-A0F9-73EAF3192E62}">
      <dgm:prSet/>
      <dgm:spPr/>
      <dgm:t>
        <a:bodyPr/>
        <a:lstStyle/>
        <a:p>
          <a:endParaRPr lang="fr-FR" dirty="0"/>
        </a:p>
      </dgm:t>
    </dgm:pt>
    <dgm:pt modelId="{53B1B11D-03BB-784B-96D0-7DA891B56848}" type="parTrans" cxnId="{5229EF0C-C99C-9C49-8599-8E0C0442D4CA}">
      <dgm:prSet/>
      <dgm:spPr/>
      <dgm:t>
        <a:bodyPr/>
        <a:lstStyle/>
        <a:p>
          <a:endParaRPr lang="fr-FR"/>
        </a:p>
      </dgm:t>
    </dgm:pt>
    <dgm:pt modelId="{228819FF-36E3-E043-B06D-50E5F424462B}" type="sibTrans" cxnId="{5229EF0C-C99C-9C49-8599-8E0C0442D4CA}">
      <dgm:prSet/>
      <dgm:spPr/>
      <dgm:t>
        <a:bodyPr/>
        <a:lstStyle/>
        <a:p>
          <a:endParaRPr lang="fr-FR"/>
        </a:p>
      </dgm:t>
    </dgm:pt>
    <dgm:pt modelId="{28B9BC13-AB2C-AD4F-81D3-69DFE8BF542C}" type="pres">
      <dgm:prSet presAssocID="{F5153FD6-F905-4640-BEA9-832E3920E067}" presName="Name0" presStyleCnt="0">
        <dgm:presLayoutVars>
          <dgm:dir/>
          <dgm:animLvl val="lvl"/>
          <dgm:resizeHandles val="exact"/>
        </dgm:presLayoutVars>
      </dgm:prSet>
      <dgm:spPr/>
    </dgm:pt>
    <dgm:pt modelId="{5FE28A70-74C7-B845-80F5-34FC8DDB1735}" type="pres">
      <dgm:prSet presAssocID="{AC161792-63B5-A54B-8A33-2B4F1A144518}" presName="Name8" presStyleCnt="0"/>
      <dgm:spPr/>
    </dgm:pt>
    <dgm:pt modelId="{98431C90-6908-564F-8440-1BF6DF0A284F}" type="pres">
      <dgm:prSet presAssocID="{AC161792-63B5-A54B-8A33-2B4F1A144518}" presName="level" presStyleLbl="node1" presStyleIdx="0" presStyleCnt="7">
        <dgm:presLayoutVars>
          <dgm:chMax val="1"/>
          <dgm:bulletEnabled val="1"/>
        </dgm:presLayoutVars>
      </dgm:prSet>
      <dgm:spPr/>
      <dgm:t>
        <a:bodyPr/>
        <a:lstStyle/>
        <a:p>
          <a:endParaRPr lang="fr-FR"/>
        </a:p>
      </dgm:t>
    </dgm:pt>
    <dgm:pt modelId="{B3DFFA62-AA43-3C41-A9B9-D937ADA759CB}" type="pres">
      <dgm:prSet presAssocID="{AC161792-63B5-A54B-8A33-2B4F1A144518}" presName="levelTx" presStyleLbl="revTx" presStyleIdx="0" presStyleCnt="0">
        <dgm:presLayoutVars>
          <dgm:chMax val="1"/>
          <dgm:bulletEnabled val="1"/>
        </dgm:presLayoutVars>
      </dgm:prSet>
      <dgm:spPr/>
      <dgm:t>
        <a:bodyPr/>
        <a:lstStyle/>
        <a:p>
          <a:endParaRPr lang="fr-FR"/>
        </a:p>
      </dgm:t>
    </dgm:pt>
    <dgm:pt modelId="{7C1F2C2D-7DFC-704E-BD51-51D67BD5DE52}" type="pres">
      <dgm:prSet presAssocID="{08C0549D-2BEA-E944-A0F9-73EAF3192E62}" presName="Name8" presStyleCnt="0"/>
      <dgm:spPr/>
    </dgm:pt>
    <dgm:pt modelId="{850A4EB3-14A3-3645-B0AA-5E0A2A998142}" type="pres">
      <dgm:prSet presAssocID="{08C0549D-2BEA-E944-A0F9-73EAF3192E62}" presName="level" presStyleLbl="node1" presStyleIdx="1" presStyleCnt="7">
        <dgm:presLayoutVars>
          <dgm:chMax val="1"/>
          <dgm:bulletEnabled val="1"/>
        </dgm:presLayoutVars>
      </dgm:prSet>
      <dgm:spPr/>
      <dgm:t>
        <a:bodyPr/>
        <a:lstStyle/>
        <a:p>
          <a:endParaRPr lang="fr-FR"/>
        </a:p>
      </dgm:t>
    </dgm:pt>
    <dgm:pt modelId="{1AA8D0EC-CBFD-FC46-A278-5FE82B87DEC9}" type="pres">
      <dgm:prSet presAssocID="{08C0549D-2BEA-E944-A0F9-73EAF3192E62}" presName="levelTx" presStyleLbl="revTx" presStyleIdx="0" presStyleCnt="0">
        <dgm:presLayoutVars>
          <dgm:chMax val="1"/>
          <dgm:bulletEnabled val="1"/>
        </dgm:presLayoutVars>
      </dgm:prSet>
      <dgm:spPr/>
      <dgm:t>
        <a:bodyPr/>
        <a:lstStyle/>
        <a:p>
          <a:endParaRPr lang="fr-FR"/>
        </a:p>
      </dgm:t>
    </dgm:pt>
    <dgm:pt modelId="{3B10EB2F-C0F8-5F44-8D12-5D67CC530384}" type="pres">
      <dgm:prSet presAssocID="{1DF7A374-FA41-8B4C-837E-9931880E0D6D}" presName="Name8" presStyleCnt="0"/>
      <dgm:spPr/>
    </dgm:pt>
    <dgm:pt modelId="{5722815C-8EBA-9A47-B57E-153E5CADC03E}" type="pres">
      <dgm:prSet presAssocID="{1DF7A374-FA41-8B4C-837E-9931880E0D6D}" presName="level" presStyleLbl="node1" presStyleIdx="2" presStyleCnt="7">
        <dgm:presLayoutVars>
          <dgm:chMax val="1"/>
          <dgm:bulletEnabled val="1"/>
        </dgm:presLayoutVars>
      </dgm:prSet>
      <dgm:spPr/>
      <dgm:t>
        <a:bodyPr/>
        <a:lstStyle/>
        <a:p>
          <a:endParaRPr lang="fr-FR"/>
        </a:p>
      </dgm:t>
    </dgm:pt>
    <dgm:pt modelId="{DED903C2-A2B3-004F-9EEA-126AF720C4A7}" type="pres">
      <dgm:prSet presAssocID="{1DF7A374-FA41-8B4C-837E-9931880E0D6D}" presName="levelTx" presStyleLbl="revTx" presStyleIdx="0" presStyleCnt="0">
        <dgm:presLayoutVars>
          <dgm:chMax val="1"/>
          <dgm:bulletEnabled val="1"/>
        </dgm:presLayoutVars>
      </dgm:prSet>
      <dgm:spPr/>
      <dgm:t>
        <a:bodyPr/>
        <a:lstStyle/>
        <a:p>
          <a:endParaRPr lang="fr-FR"/>
        </a:p>
      </dgm:t>
    </dgm:pt>
    <dgm:pt modelId="{100A47A5-8904-7441-9F3C-D9BBB549E568}" type="pres">
      <dgm:prSet presAssocID="{A9E40EC0-8583-ED4C-86D9-5625E4E6A8CC}" presName="Name8" presStyleCnt="0"/>
      <dgm:spPr/>
    </dgm:pt>
    <dgm:pt modelId="{B8F3C1E7-C788-B94A-B007-BB412F9AFD28}" type="pres">
      <dgm:prSet presAssocID="{A9E40EC0-8583-ED4C-86D9-5625E4E6A8CC}" presName="level" presStyleLbl="node1" presStyleIdx="3" presStyleCnt="7">
        <dgm:presLayoutVars>
          <dgm:chMax val="1"/>
          <dgm:bulletEnabled val="1"/>
        </dgm:presLayoutVars>
      </dgm:prSet>
      <dgm:spPr/>
      <dgm:t>
        <a:bodyPr/>
        <a:lstStyle/>
        <a:p>
          <a:endParaRPr lang="fr-FR"/>
        </a:p>
      </dgm:t>
    </dgm:pt>
    <dgm:pt modelId="{42D4D747-EFD1-8845-929A-01B7D4B9D77E}" type="pres">
      <dgm:prSet presAssocID="{A9E40EC0-8583-ED4C-86D9-5625E4E6A8CC}" presName="levelTx" presStyleLbl="revTx" presStyleIdx="0" presStyleCnt="0">
        <dgm:presLayoutVars>
          <dgm:chMax val="1"/>
          <dgm:bulletEnabled val="1"/>
        </dgm:presLayoutVars>
      </dgm:prSet>
      <dgm:spPr/>
      <dgm:t>
        <a:bodyPr/>
        <a:lstStyle/>
        <a:p>
          <a:endParaRPr lang="fr-FR"/>
        </a:p>
      </dgm:t>
    </dgm:pt>
    <dgm:pt modelId="{C493D588-CE78-2944-B882-2F0C81C66339}" type="pres">
      <dgm:prSet presAssocID="{78E5DC81-F87A-5B48-B1B5-C672F90E3172}" presName="Name8" presStyleCnt="0"/>
      <dgm:spPr/>
    </dgm:pt>
    <dgm:pt modelId="{9307B33A-41A3-F64F-A70A-E3DDDDE6AE77}" type="pres">
      <dgm:prSet presAssocID="{78E5DC81-F87A-5B48-B1B5-C672F90E3172}" presName="level" presStyleLbl="node1" presStyleIdx="4" presStyleCnt="7">
        <dgm:presLayoutVars>
          <dgm:chMax val="1"/>
          <dgm:bulletEnabled val="1"/>
        </dgm:presLayoutVars>
      </dgm:prSet>
      <dgm:spPr/>
      <dgm:t>
        <a:bodyPr/>
        <a:lstStyle/>
        <a:p>
          <a:endParaRPr lang="fr-FR"/>
        </a:p>
      </dgm:t>
    </dgm:pt>
    <dgm:pt modelId="{5CEA48D4-FD41-FB49-B869-0881388AE53F}" type="pres">
      <dgm:prSet presAssocID="{78E5DC81-F87A-5B48-B1B5-C672F90E3172}" presName="levelTx" presStyleLbl="revTx" presStyleIdx="0" presStyleCnt="0">
        <dgm:presLayoutVars>
          <dgm:chMax val="1"/>
          <dgm:bulletEnabled val="1"/>
        </dgm:presLayoutVars>
      </dgm:prSet>
      <dgm:spPr/>
      <dgm:t>
        <a:bodyPr/>
        <a:lstStyle/>
        <a:p>
          <a:endParaRPr lang="fr-FR"/>
        </a:p>
      </dgm:t>
    </dgm:pt>
    <dgm:pt modelId="{8ECA45E6-C9DF-4C43-A92E-7172D523ADAF}" type="pres">
      <dgm:prSet presAssocID="{73100FC9-7C83-084E-B8F9-C9A35D518285}" presName="Name8" presStyleCnt="0"/>
      <dgm:spPr/>
    </dgm:pt>
    <dgm:pt modelId="{5BCFA7CD-A739-0E45-BFB1-DF994BAF5AB8}" type="pres">
      <dgm:prSet presAssocID="{73100FC9-7C83-084E-B8F9-C9A35D518285}" presName="level" presStyleLbl="node1" presStyleIdx="5" presStyleCnt="7">
        <dgm:presLayoutVars>
          <dgm:chMax val="1"/>
          <dgm:bulletEnabled val="1"/>
        </dgm:presLayoutVars>
      </dgm:prSet>
      <dgm:spPr/>
      <dgm:t>
        <a:bodyPr/>
        <a:lstStyle/>
        <a:p>
          <a:endParaRPr lang="fr-FR"/>
        </a:p>
      </dgm:t>
    </dgm:pt>
    <dgm:pt modelId="{F7B23FCA-B60D-D24A-B63D-6C01D77CF288}" type="pres">
      <dgm:prSet presAssocID="{73100FC9-7C83-084E-B8F9-C9A35D518285}" presName="levelTx" presStyleLbl="revTx" presStyleIdx="0" presStyleCnt="0">
        <dgm:presLayoutVars>
          <dgm:chMax val="1"/>
          <dgm:bulletEnabled val="1"/>
        </dgm:presLayoutVars>
      </dgm:prSet>
      <dgm:spPr/>
      <dgm:t>
        <a:bodyPr/>
        <a:lstStyle/>
        <a:p>
          <a:endParaRPr lang="fr-FR"/>
        </a:p>
      </dgm:t>
    </dgm:pt>
    <dgm:pt modelId="{02355F7D-1AAF-EE4E-9533-018AB0A2A155}" type="pres">
      <dgm:prSet presAssocID="{E7CF7F6F-C72D-C14F-AD5E-C525C67E0D58}" presName="Name8" presStyleCnt="0"/>
      <dgm:spPr/>
    </dgm:pt>
    <dgm:pt modelId="{BC4A939A-E0BB-F84D-A344-2BD4F76549AD}" type="pres">
      <dgm:prSet presAssocID="{E7CF7F6F-C72D-C14F-AD5E-C525C67E0D58}" presName="level" presStyleLbl="node1" presStyleIdx="6" presStyleCnt="7">
        <dgm:presLayoutVars>
          <dgm:chMax val="1"/>
          <dgm:bulletEnabled val="1"/>
        </dgm:presLayoutVars>
      </dgm:prSet>
      <dgm:spPr/>
      <dgm:t>
        <a:bodyPr/>
        <a:lstStyle/>
        <a:p>
          <a:endParaRPr lang="fr-FR"/>
        </a:p>
      </dgm:t>
    </dgm:pt>
    <dgm:pt modelId="{9379DFE9-115E-EC48-8478-55FF1E0CCAE8}" type="pres">
      <dgm:prSet presAssocID="{E7CF7F6F-C72D-C14F-AD5E-C525C67E0D58}" presName="levelTx" presStyleLbl="revTx" presStyleIdx="0" presStyleCnt="0">
        <dgm:presLayoutVars>
          <dgm:chMax val="1"/>
          <dgm:bulletEnabled val="1"/>
        </dgm:presLayoutVars>
      </dgm:prSet>
      <dgm:spPr/>
      <dgm:t>
        <a:bodyPr/>
        <a:lstStyle/>
        <a:p>
          <a:endParaRPr lang="fr-FR"/>
        </a:p>
      </dgm:t>
    </dgm:pt>
  </dgm:ptLst>
  <dgm:cxnLst>
    <dgm:cxn modelId="{4AF66BEE-1EA4-7947-94CC-39AFC51B1A57}" srcId="{F5153FD6-F905-4640-BEA9-832E3920E067}" destId="{78E5DC81-F87A-5B48-B1B5-C672F90E3172}" srcOrd="4" destOrd="0" parTransId="{B20327CD-58DA-4D49-A852-596C88A9D7F5}" sibTransId="{F6DC56B3-39A5-F142-B206-FAA58BD251E0}"/>
    <dgm:cxn modelId="{5B81031C-B1A7-F748-99D4-60503E15E5AF}" type="presOf" srcId="{78E5DC81-F87A-5B48-B1B5-C672F90E3172}" destId="{5CEA48D4-FD41-FB49-B869-0881388AE53F}" srcOrd="1" destOrd="0" presId="urn:microsoft.com/office/officeart/2005/8/layout/pyramid1"/>
    <dgm:cxn modelId="{265B31F6-5125-1A4C-A3EB-2B13A6A06967}" type="presOf" srcId="{1DF7A374-FA41-8B4C-837E-9931880E0D6D}" destId="{DED903C2-A2B3-004F-9EEA-126AF720C4A7}" srcOrd="1" destOrd="0" presId="urn:microsoft.com/office/officeart/2005/8/layout/pyramid1"/>
    <dgm:cxn modelId="{F6FF4716-DDC8-D841-BD73-79A1D0668784}" type="presOf" srcId="{E7CF7F6F-C72D-C14F-AD5E-C525C67E0D58}" destId="{BC4A939A-E0BB-F84D-A344-2BD4F76549AD}" srcOrd="0" destOrd="0" presId="urn:microsoft.com/office/officeart/2005/8/layout/pyramid1"/>
    <dgm:cxn modelId="{9402A434-DDFF-1A41-B2BA-B8CFA2A7D6E3}" type="presOf" srcId="{AC161792-63B5-A54B-8A33-2B4F1A144518}" destId="{B3DFFA62-AA43-3C41-A9B9-D937ADA759CB}" srcOrd="1" destOrd="0" presId="urn:microsoft.com/office/officeart/2005/8/layout/pyramid1"/>
    <dgm:cxn modelId="{585AB922-0ACF-EA4E-957C-FBD92F577BC1}" type="presOf" srcId="{F5153FD6-F905-4640-BEA9-832E3920E067}" destId="{28B9BC13-AB2C-AD4F-81D3-69DFE8BF542C}" srcOrd="0" destOrd="0" presId="urn:microsoft.com/office/officeart/2005/8/layout/pyramid1"/>
    <dgm:cxn modelId="{8DD5C533-D6B5-5C4C-A5AC-E3D0B3910ABF}" srcId="{F5153FD6-F905-4640-BEA9-832E3920E067}" destId="{E7CF7F6F-C72D-C14F-AD5E-C525C67E0D58}" srcOrd="6" destOrd="0" parTransId="{2C97E2B9-9CF9-0A47-B4C6-BF6207886ED3}" sibTransId="{C3F53387-8984-CF4B-9B22-DE4C967D05BD}"/>
    <dgm:cxn modelId="{8507CAD2-46FC-B749-AD4D-0FF43FFA89FA}" type="presOf" srcId="{E7CF7F6F-C72D-C14F-AD5E-C525C67E0D58}" destId="{9379DFE9-115E-EC48-8478-55FF1E0CCAE8}" srcOrd="1" destOrd="0" presId="urn:microsoft.com/office/officeart/2005/8/layout/pyramid1"/>
    <dgm:cxn modelId="{B24B68BF-B0F5-8E43-9080-87706DEB4B69}" type="presOf" srcId="{73100FC9-7C83-084E-B8F9-C9A35D518285}" destId="{F7B23FCA-B60D-D24A-B63D-6C01D77CF288}" srcOrd="1" destOrd="0" presId="urn:microsoft.com/office/officeart/2005/8/layout/pyramid1"/>
    <dgm:cxn modelId="{09C9F668-08BF-2F4E-A5F1-566B24E84600}" type="presOf" srcId="{A9E40EC0-8583-ED4C-86D9-5625E4E6A8CC}" destId="{B8F3C1E7-C788-B94A-B007-BB412F9AFD28}" srcOrd="0" destOrd="0" presId="urn:microsoft.com/office/officeart/2005/8/layout/pyramid1"/>
    <dgm:cxn modelId="{EAC5902E-1996-BC47-BF13-7C0B8025CF3D}" type="presOf" srcId="{73100FC9-7C83-084E-B8F9-C9A35D518285}" destId="{5BCFA7CD-A739-0E45-BFB1-DF994BAF5AB8}" srcOrd="0" destOrd="0" presId="urn:microsoft.com/office/officeart/2005/8/layout/pyramid1"/>
    <dgm:cxn modelId="{2AED7010-6CEC-1448-94F1-7ED33E12286A}" type="presOf" srcId="{08C0549D-2BEA-E944-A0F9-73EAF3192E62}" destId="{850A4EB3-14A3-3645-B0AA-5E0A2A998142}" srcOrd="0" destOrd="0" presId="urn:microsoft.com/office/officeart/2005/8/layout/pyramid1"/>
    <dgm:cxn modelId="{F3BB8F29-6CDE-1B40-AFD1-A4CD136D53E1}" srcId="{F5153FD6-F905-4640-BEA9-832E3920E067}" destId="{A9E40EC0-8583-ED4C-86D9-5625E4E6A8CC}" srcOrd="3" destOrd="0" parTransId="{B6734E1A-A8BF-4044-AA6D-5974F0DE3C86}" sibTransId="{357D4E68-F785-0B4B-979B-A2A2EB80F8D1}"/>
    <dgm:cxn modelId="{0119D037-0285-B04D-B0A3-41E9C8FE058F}" type="presOf" srcId="{AC161792-63B5-A54B-8A33-2B4F1A144518}" destId="{98431C90-6908-564F-8440-1BF6DF0A284F}" srcOrd="0" destOrd="0" presId="urn:microsoft.com/office/officeart/2005/8/layout/pyramid1"/>
    <dgm:cxn modelId="{5229EF0C-C99C-9C49-8599-8E0C0442D4CA}" srcId="{F5153FD6-F905-4640-BEA9-832E3920E067}" destId="{08C0549D-2BEA-E944-A0F9-73EAF3192E62}" srcOrd="1" destOrd="0" parTransId="{53B1B11D-03BB-784B-96D0-7DA891B56848}" sibTransId="{228819FF-36E3-E043-B06D-50E5F424462B}"/>
    <dgm:cxn modelId="{19D0749B-BBFD-BE40-AF49-5117D75ABECA}" type="presOf" srcId="{08C0549D-2BEA-E944-A0F9-73EAF3192E62}" destId="{1AA8D0EC-CBFD-FC46-A278-5FE82B87DEC9}" srcOrd="1" destOrd="0" presId="urn:microsoft.com/office/officeart/2005/8/layout/pyramid1"/>
    <dgm:cxn modelId="{94FEC2FB-13B1-C642-8058-B8BC0C68CBF3}" type="presOf" srcId="{1DF7A374-FA41-8B4C-837E-9931880E0D6D}" destId="{5722815C-8EBA-9A47-B57E-153E5CADC03E}" srcOrd="0" destOrd="0" presId="urn:microsoft.com/office/officeart/2005/8/layout/pyramid1"/>
    <dgm:cxn modelId="{88BF3A1C-46D1-D147-BF09-64C294E7051F}" srcId="{F5153FD6-F905-4640-BEA9-832E3920E067}" destId="{AC161792-63B5-A54B-8A33-2B4F1A144518}" srcOrd="0" destOrd="0" parTransId="{3C25A5BB-C6C9-3143-8A4E-EB65D9E38ED2}" sibTransId="{C7C7AFF7-437C-A74F-AC5F-9473CC3D74C9}"/>
    <dgm:cxn modelId="{AC0329A3-991B-1A4E-B95C-9C0DE966B861}" type="presOf" srcId="{A9E40EC0-8583-ED4C-86D9-5625E4E6A8CC}" destId="{42D4D747-EFD1-8845-929A-01B7D4B9D77E}" srcOrd="1" destOrd="0" presId="urn:microsoft.com/office/officeart/2005/8/layout/pyramid1"/>
    <dgm:cxn modelId="{AC0AED18-CB0C-CB43-8795-CA3D75F7B29C}" srcId="{F5153FD6-F905-4640-BEA9-832E3920E067}" destId="{73100FC9-7C83-084E-B8F9-C9A35D518285}" srcOrd="5" destOrd="0" parTransId="{19FF0D58-8492-3143-8962-0CCA639841F5}" sibTransId="{A682BD0B-6EEC-7F49-919C-B79865BEFF44}"/>
    <dgm:cxn modelId="{397322CA-5CFC-104E-B4F3-9743A972A7E2}" type="presOf" srcId="{78E5DC81-F87A-5B48-B1B5-C672F90E3172}" destId="{9307B33A-41A3-F64F-A70A-E3DDDDE6AE77}" srcOrd="0" destOrd="0" presId="urn:microsoft.com/office/officeart/2005/8/layout/pyramid1"/>
    <dgm:cxn modelId="{704FF4EC-E680-DD45-A20F-26184794ADB1}" srcId="{F5153FD6-F905-4640-BEA9-832E3920E067}" destId="{1DF7A374-FA41-8B4C-837E-9931880E0D6D}" srcOrd="2" destOrd="0" parTransId="{F11DFE54-ECDB-B441-96B4-FE5DC2FEDE21}" sibTransId="{509904F3-A990-D446-B895-92C08DAA8B8C}"/>
    <dgm:cxn modelId="{CE52CF67-07CB-7D43-A581-000F1166A83E}" type="presParOf" srcId="{28B9BC13-AB2C-AD4F-81D3-69DFE8BF542C}" destId="{5FE28A70-74C7-B845-80F5-34FC8DDB1735}" srcOrd="0" destOrd="0" presId="urn:microsoft.com/office/officeart/2005/8/layout/pyramid1"/>
    <dgm:cxn modelId="{8DC60332-D289-8647-B3DF-095F1321E277}" type="presParOf" srcId="{5FE28A70-74C7-B845-80F5-34FC8DDB1735}" destId="{98431C90-6908-564F-8440-1BF6DF0A284F}" srcOrd="0" destOrd="0" presId="urn:microsoft.com/office/officeart/2005/8/layout/pyramid1"/>
    <dgm:cxn modelId="{E2DC85FD-899D-C146-9202-F894B41E2203}" type="presParOf" srcId="{5FE28A70-74C7-B845-80F5-34FC8DDB1735}" destId="{B3DFFA62-AA43-3C41-A9B9-D937ADA759CB}" srcOrd="1" destOrd="0" presId="urn:microsoft.com/office/officeart/2005/8/layout/pyramid1"/>
    <dgm:cxn modelId="{3B782352-5B6B-2C49-AFE6-96CA958B0A6C}" type="presParOf" srcId="{28B9BC13-AB2C-AD4F-81D3-69DFE8BF542C}" destId="{7C1F2C2D-7DFC-704E-BD51-51D67BD5DE52}" srcOrd="1" destOrd="0" presId="urn:microsoft.com/office/officeart/2005/8/layout/pyramid1"/>
    <dgm:cxn modelId="{D4A066D8-673A-A440-9A23-7FF408719181}" type="presParOf" srcId="{7C1F2C2D-7DFC-704E-BD51-51D67BD5DE52}" destId="{850A4EB3-14A3-3645-B0AA-5E0A2A998142}" srcOrd="0" destOrd="0" presId="urn:microsoft.com/office/officeart/2005/8/layout/pyramid1"/>
    <dgm:cxn modelId="{A0423DA7-D1E8-704A-B8AE-DE2CE5D07FF1}" type="presParOf" srcId="{7C1F2C2D-7DFC-704E-BD51-51D67BD5DE52}" destId="{1AA8D0EC-CBFD-FC46-A278-5FE82B87DEC9}" srcOrd="1" destOrd="0" presId="urn:microsoft.com/office/officeart/2005/8/layout/pyramid1"/>
    <dgm:cxn modelId="{021079F2-B691-7F44-9D2D-4B8C47D99E0F}" type="presParOf" srcId="{28B9BC13-AB2C-AD4F-81D3-69DFE8BF542C}" destId="{3B10EB2F-C0F8-5F44-8D12-5D67CC530384}" srcOrd="2" destOrd="0" presId="urn:microsoft.com/office/officeart/2005/8/layout/pyramid1"/>
    <dgm:cxn modelId="{58691EE6-A34B-654C-8510-2862E4AC455E}" type="presParOf" srcId="{3B10EB2F-C0F8-5F44-8D12-5D67CC530384}" destId="{5722815C-8EBA-9A47-B57E-153E5CADC03E}" srcOrd="0" destOrd="0" presId="urn:microsoft.com/office/officeart/2005/8/layout/pyramid1"/>
    <dgm:cxn modelId="{86AEC223-5306-0F4C-BC7E-77C07E41F0A9}" type="presParOf" srcId="{3B10EB2F-C0F8-5F44-8D12-5D67CC530384}" destId="{DED903C2-A2B3-004F-9EEA-126AF720C4A7}" srcOrd="1" destOrd="0" presId="urn:microsoft.com/office/officeart/2005/8/layout/pyramid1"/>
    <dgm:cxn modelId="{07C037AD-E538-834B-81E0-7EE893F4A932}" type="presParOf" srcId="{28B9BC13-AB2C-AD4F-81D3-69DFE8BF542C}" destId="{100A47A5-8904-7441-9F3C-D9BBB549E568}" srcOrd="3" destOrd="0" presId="urn:microsoft.com/office/officeart/2005/8/layout/pyramid1"/>
    <dgm:cxn modelId="{0528760B-001F-DC4C-9329-6637339E7551}" type="presParOf" srcId="{100A47A5-8904-7441-9F3C-D9BBB549E568}" destId="{B8F3C1E7-C788-B94A-B007-BB412F9AFD28}" srcOrd="0" destOrd="0" presId="urn:microsoft.com/office/officeart/2005/8/layout/pyramid1"/>
    <dgm:cxn modelId="{8EC3FB33-B026-AC48-84B8-71D8CDB26D2F}" type="presParOf" srcId="{100A47A5-8904-7441-9F3C-D9BBB549E568}" destId="{42D4D747-EFD1-8845-929A-01B7D4B9D77E}" srcOrd="1" destOrd="0" presId="urn:microsoft.com/office/officeart/2005/8/layout/pyramid1"/>
    <dgm:cxn modelId="{3EC675B7-9E39-1C44-9F08-CF29F27E9CA7}" type="presParOf" srcId="{28B9BC13-AB2C-AD4F-81D3-69DFE8BF542C}" destId="{C493D588-CE78-2944-B882-2F0C81C66339}" srcOrd="4" destOrd="0" presId="urn:microsoft.com/office/officeart/2005/8/layout/pyramid1"/>
    <dgm:cxn modelId="{70066488-B1A0-F945-B13E-27D27BFBD35A}" type="presParOf" srcId="{C493D588-CE78-2944-B882-2F0C81C66339}" destId="{9307B33A-41A3-F64F-A70A-E3DDDDE6AE77}" srcOrd="0" destOrd="0" presId="urn:microsoft.com/office/officeart/2005/8/layout/pyramid1"/>
    <dgm:cxn modelId="{2EEFDF5F-1D7B-CD4F-887F-C07E111A31E9}" type="presParOf" srcId="{C493D588-CE78-2944-B882-2F0C81C66339}" destId="{5CEA48D4-FD41-FB49-B869-0881388AE53F}" srcOrd="1" destOrd="0" presId="urn:microsoft.com/office/officeart/2005/8/layout/pyramid1"/>
    <dgm:cxn modelId="{00C79A4C-E315-A745-98CE-0221D239F5BF}" type="presParOf" srcId="{28B9BC13-AB2C-AD4F-81D3-69DFE8BF542C}" destId="{8ECA45E6-C9DF-4C43-A92E-7172D523ADAF}" srcOrd="5" destOrd="0" presId="urn:microsoft.com/office/officeart/2005/8/layout/pyramid1"/>
    <dgm:cxn modelId="{264A5111-7F12-024D-8E13-E7DDDC4BDC12}" type="presParOf" srcId="{8ECA45E6-C9DF-4C43-A92E-7172D523ADAF}" destId="{5BCFA7CD-A739-0E45-BFB1-DF994BAF5AB8}" srcOrd="0" destOrd="0" presId="urn:microsoft.com/office/officeart/2005/8/layout/pyramid1"/>
    <dgm:cxn modelId="{DBDDD709-29EE-314F-BE17-724D5D3E4FD7}" type="presParOf" srcId="{8ECA45E6-C9DF-4C43-A92E-7172D523ADAF}" destId="{F7B23FCA-B60D-D24A-B63D-6C01D77CF288}" srcOrd="1" destOrd="0" presId="urn:microsoft.com/office/officeart/2005/8/layout/pyramid1"/>
    <dgm:cxn modelId="{71261745-C9EE-BC4C-A178-B1687C80CC2B}" type="presParOf" srcId="{28B9BC13-AB2C-AD4F-81D3-69DFE8BF542C}" destId="{02355F7D-1AAF-EE4E-9533-018AB0A2A155}" srcOrd="6" destOrd="0" presId="urn:microsoft.com/office/officeart/2005/8/layout/pyramid1"/>
    <dgm:cxn modelId="{CE247607-7897-8E43-A52F-79B6F68F52DC}" type="presParOf" srcId="{02355F7D-1AAF-EE4E-9533-018AB0A2A155}" destId="{BC4A939A-E0BB-F84D-A344-2BD4F76549AD}" srcOrd="0" destOrd="0" presId="urn:microsoft.com/office/officeart/2005/8/layout/pyramid1"/>
    <dgm:cxn modelId="{C895A648-8E44-9A4F-9FCC-D3CA39A760B2}" type="presParOf" srcId="{02355F7D-1AAF-EE4E-9533-018AB0A2A155}" destId="{9379DFE9-115E-EC48-8478-55FF1E0CCAE8}"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3656A4-2C5A-9B46-95C4-5B3FE8C60BFC}" type="doc">
      <dgm:prSet loTypeId="urn:microsoft.com/office/officeart/2005/8/layout/pyramid1" loCatId="" qsTypeId="urn:microsoft.com/office/officeart/2005/8/quickstyle/simple1" qsCatId="simple" csTypeId="urn:microsoft.com/office/officeart/2005/8/colors/accent3_5" csCatId="accent3" phldr="1"/>
      <dgm:spPr/>
    </dgm:pt>
    <dgm:pt modelId="{5F174C5B-7F37-7442-B97B-0974C94AD1D6}">
      <dgm:prSet phldrT="[Texte]" custT="1"/>
      <dgm:spPr/>
      <dgm:t>
        <a:bodyPr/>
        <a:lstStyle/>
        <a:p>
          <a:r>
            <a:rPr lang="fr-FR" sz="1800" b="1" dirty="0" smtClean="0"/>
            <a:t>Ligue</a:t>
          </a:r>
          <a:endParaRPr lang="fr-FR" sz="1800" b="1" dirty="0"/>
        </a:p>
      </dgm:t>
    </dgm:pt>
    <dgm:pt modelId="{6CAD94A1-C852-7A4F-AA19-6B8CECCCFB3F}" type="parTrans" cxnId="{E8681877-5455-614B-9A92-4581B0B48DAD}">
      <dgm:prSet/>
      <dgm:spPr/>
      <dgm:t>
        <a:bodyPr/>
        <a:lstStyle/>
        <a:p>
          <a:endParaRPr lang="fr-FR"/>
        </a:p>
      </dgm:t>
    </dgm:pt>
    <dgm:pt modelId="{46537F4C-0119-404A-A6D7-FE357F4B4B87}" type="sibTrans" cxnId="{E8681877-5455-614B-9A92-4581B0B48DAD}">
      <dgm:prSet/>
      <dgm:spPr/>
      <dgm:t>
        <a:bodyPr/>
        <a:lstStyle/>
        <a:p>
          <a:endParaRPr lang="fr-FR"/>
        </a:p>
      </dgm:t>
    </dgm:pt>
    <dgm:pt modelId="{DD3FF816-A757-724F-8834-7E199ECB630B}">
      <dgm:prSet phldrT="[Texte]" custT="1"/>
      <dgm:spPr/>
      <dgm:t>
        <a:bodyPr/>
        <a:lstStyle/>
        <a:p>
          <a:r>
            <a:rPr lang="fr-FR" sz="2000" b="1" dirty="0" smtClean="0"/>
            <a:t>CD</a:t>
          </a:r>
          <a:endParaRPr lang="fr-FR" sz="2000" b="1" dirty="0"/>
        </a:p>
      </dgm:t>
    </dgm:pt>
    <dgm:pt modelId="{12DF1F95-1855-3F4E-A526-015B4DEA2081}" type="parTrans" cxnId="{5A3937FA-B8E3-EB49-81B3-E25AFD69A6DB}">
      <dgm:prSet/>
      <dgm:spPr/>
      <dgm:t>
        <a:bodyPr/>
        <a:lstStyle/>
        <a:p>
          <a:endParaRPr lang="fr-FR"/>
        </a:p>
      </dgm:t>
    </dgm:pt>
    <dgm:pt modelId="{33027C1D-64F4-7F46-8D8C-36F448CB7AE3}" type="sibTrans" cxnId="{5A3937FA-B8E3-EB49-81B3-E25AFD69A6DB}">
      <dgm:prSet/>
      <dgm:spPr/>
      <dgm:t>
        <a:bodyPr/>
        <a:lstStyle/>
        <a:p>
          <a:endParaRPr lang="fr-FR"/>
        </a:p>
      </dgm:t>
    </dgm:pt>
    <dgm:pt modelId="{3BD78EEE-2397-F541-B693-69E50F437A70}">
      <dgm:prSet custT="1"/>
      <dgm:spPr/>
      <dgm:t>
        <a:bodyPr/>
        <a:lstStyle/>
        <a:p>
          <a:r>
            <a:rPr lang="fr-FR" sz="1500" b="1" dirty="0"/>
            <a:t>FFH</a:t>
          </a:r>
        </a:p>
      </dgm:t>
    </dgm:pt>
    <dgm:pt modelId="{08427B76-1829-3F4D-819D-40D0BB0CE311}" type="parTrans" cxnId="{6E7BB7E3-3F84-8545-80BB-9E67577F2F77}">
      <dgm:prSet/>
      <dgm:spPr/>
      <dgm:t>
        <a:bodyPr/>
        <a:lstStyle/>
        <a:p>
          <a:endParaRPr lang="fr-FR"/>
        </a:p>
      </dgm:t>
    </dgm:pt>
    <dgm:pt modelId="{585340BC-E017-614E-8FC9-22F9CCEFFFAA}" type="sibTrans" cxnId="{6E7BB7E3-3F84-8545-80BB-9E67577F2F77}">
      <dgm:prSet/>
      <dgm:spPr/>
      <dgm:t>
        <a:bodyPr/>
        <a:lstStyle/>
        <a:p>
          <a:endParaRPr lang="fr-FR"/>
        </a:p>
      </dgm:t>
    </dgm:pt>
    <dgm:pt modelId="{BD018320-C7CE-4594-9DCE-04AFD45770E1}">
      <dgm:prSet custT="1"/>
      <dgm:spPr/>
      <dgm:t>
        <a:bodyPr/>
        <a:lstStyle/>
        <a:p>
          <a:r>
            <a:rPr lang="fr-FR" sz="2400" dirty="0" smtClean="0"/>
            <a:t>Clubs</a:t>
          </a:r>
          <a:endParaRPr lang="fr-FR" sz="2400" dirty="0"/>
        </a:p>
      </dgm:t>
    </dgm:pt>
    <dgm:pt modelId="{991794F9-AE53-43B5-AE03-342F91143F10}" type="parTrans" cxnId="{FBA9798F-5B70-4F5F-AB44-28D99A29D588}">
      <dgm:prSet/>
      <dgm:spPr/>
      <dgm:t>
        <a:bodyPr/>
        <a:lstStyle/>
        <a:p>
          <a:endParaRPr lang="fr-FR"/>
        </a:p>
      </dgm:t>
    </dgm:pt>
    <dgm:pt modelId="{9A8D9B90-84E7-470C-A3CC-9B7CE12667C0}" type="sibTrans" cxnId="{FBA9798F-5B70-4F5F-AB44-28D99A29D588}">
      <dgm:prSet/>
      <dgm:spPr/>
      <dgm:t>
        <a:bodyPr/>
        <a:lstStyle/>
        <a:p>
          <a:endParaRPr lang="fr-FR"/>
        </a:p>
      </dgm:t>
    </dgm:pt>
    <dgm:pt modelId="{E0F6E838-CEB8-F548-B5C9-E59D3E7B2B08}" type="pres">
      <dgm:prSet presAssocID="{173656A4-2C5A-9B46-95C4-5B3FE8C60BFC}" presName="Name0" presStyleCnt="0">
        <dgm:presLayoutVars>
          <dgm:dir/>
          <dgm:animLvl val="lvl"/>
          <dgm:resizeHandles val="exact"/>
        </dgm:presLayoutVars>
      </dgm:prSet>
      <dgm:spPr/>
    </dgm:pt>
    <dgm:pt modelId="{355963FA-1F51-3E43-A463-356EB9882CB3}" type="pres">
      <dgm:prSet presAssocID="{3BD78EEE-2397-F541-B693-69E50F437A70}" presName="Name8" presStyleCnt="0"/>
      <dgm:spPr/>
    </dgm:pt>
    <dgm:pt modelId="{84E0DD59-5CD7-A147-B6D5-EDB0BC796BAA}" type="pres">
      <dgm:prSet presAssocID="{3BD78EEE-2397-F541-B693-69E50F437A70}" presName="level" presStyleLbl="node1" presStyleIdx="0" presStyleCnt="4" custLinFactNeighborY="-1214">
        <dgm:presLayoutVars>
          <dgm:chMax val="1"/>
          <dgm:bulletEnabled val="1"/>
        </dgm:presLayoutVars>
      </dgm:prSet>
      <dgm:spPr/>
      <dgm:t>
        <a:bodyPr/>
        <a:lstStyle/>
        <a:p>
          <a:endParaRPr lang="fr-FR"/>
        </a:p>
      </dgm:t>
    </dgm:pt>
    <dgm:pt modelId="{C3C031BD-FEC7-FA42-AE54-192F1F5D0F2D}" type="pres">
      <dgm:prSet presAssocID="{3BD78EEE-2397-F541-B693-69E50F437A70}" presName="levelTx" presStyleLbl="revTx" presStyleIdx="0" presStyleCnt="0">
        <dgm:presLayoutVars>
          <dgm:chMax val="1"/>
          <dgm:bulletEnabled val="1"/>
        </dgm:presLayoutVars>
      </dgm:prSet>
      <dgm:spPr/>
      <dgm:t>
        <a:bodyPr/>
        <a:lstStyle/>
        <a:p>
          <a:endParaRPr lang="fr-FR"/>
        </a:p>
      </dgm:t>
    </dgm:pt>
    <dgm:pt modelId="{A5C3CF61-3736-FC4A-B9EF-BA7E654BE962}" type="pres">
      <dgm:prSet presAssocID="{5F174C5B-7F37-7442-B97B-0974C94AD1D6}" presName="Name8" presStyleCnt="0"/>
      <dgm:spPr/>
    </dgm:pt>
    <dgm:pt modelId="{4124691D-0498-3344-A42F-40219206E5F6}" type="pres">
      <dgm:prSet presAssocID="{5F174C5B-7F37-7442-B97B-0974C94AD1D6}" presName="level" presStyleLbl="node1" presStyleIdx="1" presStyleCnt="4">
        <dgm:presLayoutVars>
          <dgm:chMax val="1"/>
          <dgm:bulletEnabled val="1"/>
        </dgm:presLayoutVars>
      </dgm:prSet>
      <dgm:spPr/>
      <dgm:t>
        <a:bodyPr/>
        <a:lstStyle/>
        <a:p>
          <a:endParaRPr lang="fr-FR"/>
        </a:p>
      </dgm:t>
    </dgm:pt>
    <dgm:pt modelId="{A2A60DEA-7745-EA47-A2EC-CFB6726A608F}" type="pres">
      <dgm:prSet presAssocID="{5F174C5B-7F37-7442-B97B-0974C94AD1D6}" presName="levelTx" presStyleLbl="revTx" presStyleIdx="0" presStyleCnt="0">
        <dgm:presLayoutVars>
          <dgm:chMax val="1"/>
          <dgm:bulletEnabled val="1"/>
        </dgm:presLayoutVars>
      </dgm:prSet>
      <dgm:spPr/>
      <dgm:t>
        <a:bodyPr/>
        <a:lstStyle/>
        <a:p>
          <a:endParaRPr lang="fr-FR"/>
        </a:p>
      </dgm:t>
    </dgm:pt>
    <dgm:pt modelId="{41C0D822-45B7-3048-BCF0-7D4A84ACBFC7}" type="pres">
      <dgm:prSet presAssocID="{DD3FF816-A757-724F-8834-7E199ECB630B}" presName="Name8" presStyleCnt="0"/>
      <dgm:spPr/>
    </dgm:pt>
    <dgm:pt modelId="{3632DE57-0EA9-7143-97E4-BCDCEB03BD84}" type="pres">
      <dgm:prSet presAssocID="{DD3FF816-A757-724F-8834-7E199ECB630B}" presName="level" presStyleLbl="node1" presStyleIdx="2" presStyleCnt="4" custLinFactNeighborX="0" custLinFactNeighborY="-687">
        <dgm:presLayoutVars>
          <dgm:chMax val="1"/>
          <dgm:bulletEnabled val="1"/>
        </dgm:presLayoutVars>
      </dgm:prSet>
      <dgm:spPr/>
      <dgm:t>
        <a:bodyPr/>
        <a:lstStyle/>
        <a:p>
          <a:endParaRPr lang="fr-FR"/>
        </a:p>
      </dgm:t>
    </dgm:pt>
    <dgm:pt modelId="{DF2608BB-0E82-7843-A232-598E0980B802}" type="pres">
      <dgm:prSet presAssocID="{DD3FF816-A757-724F-8834-7E199ECB630B}" presName="levelTx" presStyleLbl="revTx" presStyleIdx="0" presStyleCnt="0">
        <dgm:presLayoutVars>
          <dgm:chMax val="1"/>
          <dgm:bulletEnabled val="1"/>
        </dgm:presLayoutVars>
      </dgm:prSet>
      <dgm:spPr/>
      <dgm:t>
        <a:bodyPr/>
        <a:lstStyle/>
        <a:p>
          <a:endParaRPr lang="fr-FR"/>
        </a:p>
      </dgm:t>
    </dgm:pt>
    <dgm:pt modelId="{07866C82-25AB-48E9-8DEA-F93009437545}" type="pres">
      <dgm:prSet presAssocID="{BD018320-C7CE-4594-9DCE-04AFD45770E1}" presName="Name8" presStyleCnt="0"/>
      <dgm:spPr/>
    </dgm:pt>
    <dgm:pt modelId="{011A34B8-9275-461E-82B6-803A9CC7767B}" type="pres">
      <dgm:prSet presAssocID="{BD018320-C7CE-4594-9DCE-04AFD45770E1}" presName="level" presStyleLbl="node1" presStyleIdx="3" presStyleCnt="4">
        <dgm:presLayoutVars>
          <dgm:chMax val="1"/>
          <dgm:bulletEnabled val="1"/>
        </dgm:presLayoutVars>
      </dgm:prSet>
      <dgm:spPr/>
      <dgm:t>
        <a:bodyPr/>
        <a:lstStyle/>
        <a:p>
          <a:endParaRPr lang="fr-FR"/>
        </a:p>
      </dgm:t>
    </dgm:pt>
    <dgm:pt modelId="{1D314E8C-A38C-44BB-9F91-8872FA4B01A0}" type="pres">
      <dgm:prSet presAssocID="{BD018320-C7CE-4594-9DCE-04AFD45770E1}" presName="levelTx" presStyleLbl="revTx" presStyleIdx="0" presStyleCnt="0">
        <dgm:presLayoutVars>
          <dgm:chMax val="1"/>
          <dgm:bulletEnabled val="1"/>
        </dgm:presLayoutVars>
      </dgm:prSet>
      <dgm:spPr/>
      <dgm:t>
        <a:bodyPr/>
        <a:lstStyle/>
        <a:p>
          <a:endParaRPr lang="fr-FR"/>
        </a:p>
      </dgm:t>
    </dgm:pt>
  </dgm:ptLst>
  <dgm:cxnLst>
    <dgm:cxn modelId="{A8F0478D-E9A5-7F43-9B4F-AA3F184CA5E1}" type="presOf" srcId="{3BD78EEE-2397-F541-B693-69E50F437A70}" destId="{84E0DD59-5CD7-A147-B6D5-EDB0BC796BAA}" srcOrd="0" destOrd="0" presId="urn:microsoft.com/office/officeart/2005/8/layout/pyramid1"/>
    <dgm:cxn modelId="{E8681877-5455-614B-9A92-4581B0B48DAD}" srcId="{173656A4-2C5A-9B46-95C4-5B3FE8C60BFC}" destId="{5F174C5B-7F37-7442-B97B-0974C94AD1D6}" srcOrd="1" destOrd="0" parTransId="{6CAD94A1-C852-7A4F-AA19-6B8CECCCFB3F}" sibTransId="{46537F4C-0119-404A-A6D7-FE357F4B4B87}"/>
    <dgm:cxn modelId="{0D908615-DC8B-4B48-95B5-DD41C56D02DD}" type="presOf" srcId="{5F174C5B-7F37-7442-B97B-0974C94AD1D6}" destId="{A2A60DEA-7745-EA47-A2EC-CFB6726A608F}" srcOrd="1" destOrd="0" presId="urn:microsoft.com/office/officeart/2005/8/layout/pyramid1"/>
    <dgm:cxn modelId="{D73599BF-7B32-044B-B0FF-8620EC2416BE}" type="presOf" srcId="{DD3FF816-A757-724F-8834-7E199ECB630B}" destId="{DF2608BB-0E82-7843-A232-598E0980B802}" srcOrd="1" destOrd="0" presId="urn:microsoft.com/office/officeart/2005/8/layout/pyramid1"/>
    <dgm:cxn modelId="{4B4A71F6-12DE-A94F-AADA-F97B30A22643}" type="presOf" srcId="{3BD78EEE-2397-F541-B693-69E50F437A70}" destId="{C3C031BD-FEC7-FA42-AE54-192F1F5D0F2D}" srcOrd="1" destOrd="0" presId="urn:microsoft.com/office/officeart/2005/8/layout/pyramid1"/>
    <dgm:cxn modelId="{C1BA6D32-9D19-084C-82A9-B094D05EF278}" type="presOf" srcId="{5F174C5B-7F37-7442-B97B-0974C94AD1D6}" destId="{4124691D-0498-3344-A42F-40219206E5F6}" srcOrd="0" destOrd="0" presId="urn:microsoft.com/office/officeart/2005/8/layout/pyramid1"/>
    <dgm:cxn modelId="{B8CBDF3A-B7EC-4BBF-A70C-0652FDDFFCB5}" type="presOf" srcId="{BD018320-C7CE-4594-9DCE-04AFD45770E1}" destId="{011A34B8-9275-461E-82B6-803A9CC7767B}" srcOrd="0" destOrd="0" presId="urn:microsoft.com/office/officeart/2005/8/layout/pyramid1"/>
    <dgm:cxn modelId="{2DA8F7FC-4C8A-CE49-864C-EB6911A02E2E}" type="presOf" srcId="{DD3FF816-A757-724F-8834-7E199ECB630B}" destId="{3632DE57-0EA9-7143-97E4-BCDCEB03BD84}" srcOrd="0" destOrd="0" presId="urn:microsoft.com/office/officeart/2005/8/layout/pyramid1"/>
    <dgm:cxn modelId="{64D3615C-1CAC-4C41-A2AA-60DFA48320C0}" type="presOf" srcId="{173656A4-2C5A-9B46-95C4-5B3FE8C60BFC}" destId="{E0F6E838-CEB8-F548-B5C9-E59D3E7B2B08}" srcOrd="0" destOrd="0" presId="urn:microsoft.com/office/officeart/2005/8/layout/pyramid1"/>
    <dgm:cxn modelId="{7ADDF3DD-587A-496A-838A-6514D9D69013}" type="presOf" srcId="{BD018320-C7CE-4594-9DCE-04AFD45770E1}" destId="{1D314E8C-A38C-44BB-9F91-8872FA4B01A0}" srcOrd="1" destOrd="0" presId="urn:microsoft.com/office/officeart/2005/8/layout/pyramid1"/>
    <dgm:cxn modelId="{FBA9798F-5B70-4F5F-AB44-28D99A29D588}" srcId="{173656A4-2C5A-9B46-95C4-5B3FE8C60BFC}" destId="{BD018320-C7CE-4594-9DCE-04AFD45770E1}" srcOrd="3" destOrd="0" parTransId="{991794F9-AE53-43B5-AE03-342F91143F10}" sibTransId="{9A8D9B90-84E7-470C-A3CC-9B7CE12667C0}"/>
    <dgm:cxn modelId="{6E7BB7E3-3F84-8545-80BB-9E67577F2F77}" srcId="{173656A4-2C5A-9B46-95C4-5B3FE8C60BFC}" destId="{3BD78EEE-2397-F541-B693-69E50F437A70}" srcOrd="0" destOrd="0" parTransId="{08427B76-1829-3F4D-819D-40D0BB0CE311}" sibTransId="{585340BC-E017-614E-8FC9-22F9CCEFFFAA}"/>
    <dgm:cxn modelId="{5A3937FA-B8E3-EB49-81B3-E25AFD69A6DB}" srcId="{173656A4-2C5A-9B46-95C4-5B3FE8C60BFC}" destId="{DD3FF816-A757-724F-8834-7E199ECB630B}" srcOrd="2" destOrd="0" parTransId="{12DF1F95-1855-3F4E-A526-015B4DEA2081}" sibTransId="{33027C1D-64F4-7F46-8D8C-36F448CB7AE3}"/>
    <dgm:cxn modelId="{7B44A95F-BAD8-5E4C-A959-CEF6DE072F93}" type="presParOf" srcId="{E0F6E838-CEB8-F548-B5C9-E59D3E7B2B08}" destId="{355963FA-1F51-3E43-A463-356EB9882CB3}" srcOrd="0" destOrd="0" presId="urn:microsoft.com/office/officeart/2005/8/layout/pyramid1"/>
    <dgm:cxn modelId="{3CF38864-B7FC-0F4E-B1C4-7292CF6D971F}" type="presParOf" srcId="{355963FA-1F51-3E43-A463-356EB9882CB3}" destId="{84E0DD59-5CD7-A147-B6D5-EDB0BC796BAA}" srcOrd="0" destOrd="0" presId="urn:microsoft.com/office/officeart/2005/8/layout/pyramid1"/>
    <dgm:cxn modelId="{930C55EA-E49E-974A-883E-50AA7C33C4B7}" type="presParOf" srcId="{355963FA-1F51-3E43-A463-356EB9882CB3}" destId="{C3C031BD-FEC7-FA42-AE54-192F1F5D0F2D}" srcOrd="1" destOrd="0" presId="urn:microsoft.com/office/officeart/2005/8/layout/pyramid1"/>
    <dgm:cxn modelId="{75EE3B5D-8D02-7F4C-ADB1-5E0AC9082523}" type="presParOf" srcId="{E0F6E838-CEB8-F548-B5C9-E59D3E7B2B08}" destId="{A5C3CF61-3736-FC4A-B9EF-BA7E654BE962}" srcOrd="1" destOrd="0" presId="urn:microsoft.com/office/officeart/2005/8/layout/pyramid1"/>
    <dgm:cxn modelId="{3CB5D77D-8A62-7E4E-B4D9-EDC53DA6ABDA}" type="presParOf" srcId="{A5C3CF61-3736-FC4A-B9EF-BA7E654BE962}" destId="{4124691D-0498-3344-A42F-40219206E5F6}" srcOrd="0" destOrd="0" presId="urn:microsoft.com/office/officeart/2005/8/layout/pyramid1"/>
    <dgm:cxn modelId="{2C821FF2-9C13-2847-ADE0-DBBBA30C7DDA}" type="presParOf" srcId="{A5C3CF61-3736-FC4A-B9EF-BA7E654BE962}" destId="{A2A60DEA-7745-EA47-A2EC-CFB6726A608F}" srcOrd="1" destOrd="0" presId="urn:microsoft.com/office/officeart/2005/8/layout/pyramid1"/>
    <dgm:cxn modelId="{D14E4266-51E0-AE4D-BC9D-F14EEE6C879D}" type="presParOf" srcId="{E0F6E838-CEB8-F548-B5C9-E59D3E7B2B08}" destId="{41C0D822-45B7-3048-BCF0-7D4A84ACBFC7}" srcOrd="2" destOrd="0" presId="urn:microsoft.com/office/officeart/2005/8/layout/pyramid1"/>
    <dgm:cxn modelId="{770BCA7C-B86C-334F-B683-16091F2D4489}" type="presParOf" srcId="{41C0D822-45B7-3048-BCF0-7D4A84ACBFC7}" destId="{3632DE57-0EA9-7143-97E4-BCDCEB03BD84}" srcOrd="0" destOrd="0" presId="urn:microsoft.com/office/officeart/2005/8/layout/pyramid1"/>
    <dgm:cxn modelId="{6A088044-AA79-0A49-8445-131070E41E51}" type="presParOf" srcId="{41C0D822-45B7-3048-BCF0-7D4A84ACBFC7}" destId="{DF2608BB-0E82-7843-A232-598E0980B802}" srcOrd="1" destOrd="0" presId="urn:microsoft.com/office/officeart/2005/8/layout/pyramid1"/>
    <dgm:cxn modelId="{68F5C66E-35EC-4766-A8DF-9D0BEB7F3BB7}" type="presParOf" srcId="{E0F6E838-CEB8-F548-B5C9-E59D3E7B2B08}" destId="{07866C82-25AB-48E9-8DEA-F93009437545}" srcOrd="3" destOrd="0" presId="urn:microsoft.com/office/officeart/2005/8/layout/pyramid1"/>
    <dgm:cxn modelId="{3182C8FF-609B-4C9B-B124-94A3173EC767}" type="presParOf" srcId="{07866C82-25AB-48E9-8DEA-F93009437545}" destId="{011A34B8-9275-461E-82B6-803A9CC7767B}" srcOrd="0" destOrd="0" presId="urn:microsoft.com/office/officeart/2005/8/layout/pyramid1"/>
    <dgm:cxn modelId="{1C919DCC-B8F3-4699-BE24-4E264F0904DD}" type="presParOf" srcId="{07866C82-25AB-48E9-8DEA-F93009437545}" destId="{1D314E8C-A38C-44BB-9F91-8872FA4B01A0}" srcOrd="1" destOrd="0" presId="urn:microsoft.com/office/officeart/2005/8/layout/pyramid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3656A4-2C5A-9B46-95C4-5B3FE8C60BFC}" type="doc">
      <dgm:prSet loTypeId="urn:microsoft.com/office/officeart/2005/8/layout/pyramid1" loCatId="" qsTypeId="urn:microsoft.com/office/officeart/2005/8/quickstyle/simple1" qsCatId="simple" csTypeId="urn:microsoft.com/office/officeart/2005/8/colors/accent3_5" csCatId="accent3" phldr="1"/>
      <dgm:spPr/>
    </dgm:pt>
    <dgm:pt modelId="{B3E72B8C-7651-A64E-A204-E69EE4E63358}">
      <dgm:prSet phldrT="[Texte]" custT="1"/>
      <dgm:spPr/>
      <dgm:t>
        <a:bodyPr/>
        <a:lstStyle/>
        <a:p>
          <a:r>
            <a:rPr lang="fr-FR" sz="2000" b="1" dirty="0"/>
            <a:t>Ligue</a:t>
          </a:r>
        </a:p>
      </dgm:t>
    </dgm:pt>
    <dgm:pt modelId="{E9467907-5B07-6749-99E0-82263863324C}" type="parTrans" cxnId="{93A1C59C-6975-B447-ADCC-1A36D192921E}">
      <dgm:prSet/>
      <dgm:spPr/>
      <dgm:t>
        <a:bodyPr/>
        <a:lstStyle/>
        <a:p>
          <a:endParaRPr lang="fr-FR"/>
        </a:p>
      </dgm:t>
    </dgm:pt>
    <dgm:pt modelId="{551A055C-8479-B746-AECA-6219DF43839D}" type="sibTrans" cxnId="{93A1C59C-6975-B447-ADCC-1A36D192921E}">
      <dgm:prSet/>
      <dgm:spPr/>
      <dgm:t>
        <a:bodyPr/>
        <a:lstStyle/>
        <a:p>
          <a:endParaRPr lang="fr-FR"/>
        </a:p>
      </dgm:t>
    </dgm:pt>
    <dgm:pt modelId="{3BD78EEE-2397-F541-B693-69E50F437A70}">
      <dgm:prSet custT="1"/>
      <dgm:spPr/>
      <dgm:t>
        <a:bodyPr/>
        <a:lstStyle/>
        <a:p>
          <a:r>
            <a:rPr lang="fr-FR" sz="1500" b="1" dirty="0"/>
            <a:t>FFH</a:t>
          </a:r>
        </a:p>
      </dgm:t>
    </dgm:pt>
    <dgm:pt modelId="{08427B76-1829-3F4D-819D-40D0BB0CE311}" type="parTrans" cxnId="{6E7BB7E3-3F84-8545-80BB-9E67577F2F77}">
      <dgm:prSet/>
      <dgm:spPr/>
      <dgm:t>
        <a:bodyPr/>
        <a:lstStyle/>
        <a:p>
          <a:endParaRPr lang="fr-FR"/>
        </a:p>
      </dgm:t>
    </dgm:pt>
    <dgm:pt modelId="{585340BC-E017-614E-8FC9-22F9CCEFFFAA}" type="sibTrans" cxnId="{6E7BB7E3-3F84-8545-80BB-9E67577F2F77}">
      <dgm:prSet/>
      <dgm:spPr/>
      <dgm:t>
        <a:bodyPr/>
        <a:lstStyle/>
        <a:p>
          <a:endParaRPr lang="fr-FR"/>
        </a:p>
      </dgm:t>
    </dgm:pt>
    <dgm:pt modelId="{E0F6E838-CEB8-F548-B5C9-E59D3E7B2B08}" type="pres">
      <dgm:prSet presAssocID="{173656A4-2C5A-9B46-95C4-5B3FE8C60BFC}" presName="Name0" presStyleCnt="0">
        <dgm:presLayoutVars>
          <dgm:dir/>
          <dgm:animLvl val="lvl"/>
          <dgm:resizeHandles val="exact"/>
        </dgm:presLayoutVars>
      </dgm:prSet>
      <dgm:spPr/>
    </dgm:pt>
    <dgm:pt modelId="{355963FA-1F51-3E43-A463-356EB9882CB3}" type="pres">
      <dgm:prSet presAssocID="{3BD78EEE-2397-F541-B693-69E50F437A70}" presName="Name8" presStyleCnt="0"/>
      <dgm:spPr/>
    </dgm:pt>
    <dgm:pt modelId="{84E0DD59-5CD7-A147-B6D5-EDB0BC796BAA}" type="pres">
      <dgm:prSet presAssocID="{3BD78EEE-2397-F541-B693-69E50F437A70}" presName="level" presStyleLbl="node1" presStyleIdx="0" presStyleCnt="2" custLinFactNeighborY="-1214">
        <dgm:presLayoutVars>
          <dgm:chMax val="1"/>
          <dgm:bulletEnabled val="1"/>
        </dgm:presLayoutVars>
      </dgm:prSet>
      <dgm:spPr/>
      <dgm:t>
        <a:bodyPr/>
        <a:lstStyle/>
        <a:p>
          <a:endParaRPr lang="fr-FR"/>
        </a:p>
      </dgm:t>
    </dgm:pt>
    <dgm:pt modelId="{C3C031BD-FEC7-FA42-AE54-192F1F5D0F2D}" type="pres">
      <dgm:prSet presAssocID="{3BD78EEE-2397-F541-B693-69E50F437A70}" presName="levelTx" presStyleLbl="revTx" presStyleIdx="0" presStyleCnt="0">
        <dgm:presLayoutVars>
          <dgm:chMax val="1"/>
          <dgm:bulletEnabled val="1"/>
        </dgm:presLayoutVars>
      </dgm:prSet>
      <dgm:spPr/>
      <dgm:t>
        <a:bodyPr/>
        <a:lstStyle/>
        <a:p>
          <a:endParaRPr lang="fr-FR"/>
        </a:p>
      </dgm:t>
    </dgm:pt>
    <dgm:pt modelId="{489E53A8-8085-384B-8DA6-D67220AC3A60}" type="pres">
      <dgm:prSet presAssocID="{B3E72B8C-7651-A64E-A204-E69EE4E63358}" presName="Name8" presStyleCnt="0"/>
      <dgm:spPr/>
    </dgm:pt>
    <dgm:pt modelId="{2C3ED068-AB14-9848-B948-F22F838C2350}" type="pres">
      <dgm:prSet presAssocID="{B3E72B8C-7651-A64E-A204-E69EE4E63358}" presName="level" presStyleLbl="node1" presStyleIdx="1" presStyleCnt="2">
        <dgm:presLayoutVars>
          <dgm:chMax val="1"/>
          <dgm:bulletEnabled val="1"/>
        </dgm:presLayoutVars>
      </dgm:prSet>
      <dgm:spPr/>
      <dgm:t>
        <a:bodyPr/>
        <a:lstStyle/>
        <a:p>
          <a:endParaRPr lang="fr-FR"/>
        </a:p>
      </dgm:t>
    </dgm:pt>
    <dgm:pt modelId="{D7AE1699-DB4D-0E41-910F-915704B726EA}" type="pres">
      <dgm:prSet presAssocID="{B3E72B8C-7651-A64E-A204-E69EE4E63358}" presName="levelTx" presStyleLbl="revTx" presStyleIdx="0" presStyleCnt="0">
        <dgm:presLayoutVars>
          <dgm:chMax val="1"/>
          <dgm:bulletEnabled val="1"/>
        </dgm:presLayoutVars>
      </dgm:prSet>
      <dgm:spPr/>
      <dgm:t>
        <a:bodyPr/>
        <a:lstStyle/>
        <a:p>
          <a:endParaRPr lang="fr-FR"/>
        </a:p>
      </dgm:t>
    </dgm:pt>
  </dgm:ptLst>
  <dgm:cxnLst>
    <dgm:cxn modelId="{2A2B8AAB-0BCD-884B-8EED-86F9A0E4EEF3}" type="presOf" srcId="{B3E72B8C-7651-A64E-A204-E69EE4E63358}" destId="{2C3ED068-AB14-9848-B948-F22F838C2350}" srcOrd="0" destOrd="0" presId="urn:microsoft.com/office/officeart/2005/8/layout/pyramid1"/>
    <dgm:cxn modelId="{6E7BB7E3-3F84-8545-80BB-9E67577F2F77}" srcId="{173656A4-2C5A-9B46-95C4-5B3FE8C60BFC}" destId="{3BD78EEE-2397-F541-B693-69E50F437A70}" srcOrd="0" destOrd="0" parTransId="{08427B76-1829-3F4D-819D-40D0BB0CE311}" sibTransId="{585340BC-E017-614E-8FC9-22F9CCEFFFAA}"/>
    <dgm:cxn modelId="{64D3615C-1CAC-4C41-A2AA-60DFA48320C0}" type="presOf" srcId="{173656A4-2C5A-9B46-95C4-5B3FE8C60BFC}" destId="{E0F6E838-CEB8-F548-B5C9-E59D3E7B2B08}" srcOrd="0" destOrd="0" presId="urn:microsoft.com/office/officeart/2005/8/layout/pyramid1"/>
    <dgm:cxn modelId="{BF37E5C2-452C-294D-8E00-1D998AED883C}" type="presOf" srcId="{B3E72B8C-7651-A64E-A204-E69EE4E63358}" destId="{D7AE1699-DB4D-0E41-910F-915704B726EA}" srcOrd="1" destOrd="0" presId="urn:microsoft.com/office/officeart/2005/8/layout/pyramid1"/>
    <dgm:cxn modelId="{A8F0478D-E9A5-7F43-9B4F-AA3F184CA5E1}" type="presOf" srcId="{3BD78EEE-2397-F541-B693-69E50F437A70}" destId="{84E0DD59-5CD7-A147-B6D5-EDB0BC796BAA}" srcOrd="0" destOrd="0" presId="urn:microsoft.com/office/officeart/2005/8/layout/pyramid1"/>
    <dgm:cxn modelId="{4B4A71F6-12DE-A94F-AADA-F97B30A22643}" type="presOf" srcId="{3BD78EEE-2397-F541-B693-69E50F437A70}" destId="{C3C031BD-FEC7-FA42-AE54-192F1F5D0F2D}" srcOrd="1" destOrd="0" presId="urn:microsoft.com/office/officeart/2005/8/layout/pyramid1"/>
    <dgm:cxn modelId="{93A1C59C-6975-B447-ADCC-1A36D192921E}" srcId="{173656A4-2C5A-9B46-95C4-5B3FE8C60BFC}" destId="{B3E72B8C-7651-A64E-A204-E69EE4E63358}" srcOrd="1" destOrd="0" parTransId="{E9467907-5B07-6749-99E0-82263863324C}" sibTransId="{551A055C-8479-B746-AECA-6219DF43839D}"/>
    <dgm:cxn modelId="{7B44A95F-BAD8-5E4C-A959-CEF6DE072F93}" type="presParOf" srcId="{E0F6E838-CEB8-F548-B5C9-E59D3E7B2B08}" destId="{355963FA-1F51-3E43-A463-356EB9882CB3}" srcOrd="0" destOrd="0" presId="urn:microsoft.com/office/officeart/2005/8/layout/pyramid1"/>
    <dgm:cxn modelId="{3CF38864-B7FC-0F4E-B1C4-7292CF6D971F}" type="presParOf" srcId="{355963FA-1F51-3E43-A463-356EB9882CB3}" destId="{84E0DD59-5CD7-A147-B6D5-EDB0BC796BAA}" srcOrd="0" destOrd="0" presId="urn:microsoft.com/office/officeart/2005/8/layout/pyramid1"/>
    <dgm:cxn modelId="{930C55EA-E49E-974A-883E-50AA7C33C4B7}" type="presParOf" srcId="{355963FA-1F51-3E43-A463-356EB9882CB3}" destId="{C3C031BD-FEC7-FA42-AE54-192F1F5D0F2D}" srcOrd="1" destOrd="0" presId="urn:microsoft.com/office/officeart/2005/8/layout/pyramid1"/>
    <dgm:cxn modelId="{F8ED0AFB-D87C-6347-8BBD-0837AA90882D}" type="presParOf" srcId="{E0F6E838-CEB8-F548-B5C9-E59D3E7B2B08}" destId="{489E53A8-8085-384B-8DA6-D67220AC3A60}" srcOrd="1" destOrd="0" presId="urn:microsoft.com/office/officeart/2005/8/layout/pyramid1"/>
    <dgm:cxn modelId="{ED441623-7254-5F47-A51C-4023B2BE73B0}" type="presParOf" srcId="{489E53A8-8085-384B-8DA6-D67220AC3A60}" destId="{2C3ED068-AB14-9848-B948-F22F838C2350}" srcOrd="0" destOrd="0" presId="urn:microsoft.com/office/officeart/2005/8/layout/pyramid1"/>
    <dgm:cxn modelId="{2ED30C8E-2393-C443-A234-3C45B20BE96B}" type="presParOf" srcId="{489E53A8-8085-384B-8DA6-D67220AC3A60}" destId="{D7AE1699-DB4D-0E41-910F-915704B726EA}" srcOrd="1" destOrd="0" presId="urn:microsoft.com/office/officeart/2005/8/layout/pyramid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3656A4-2C5A-9B46-95C4-5B3FE8C60BFC}" type="doc">
      <dgm:prSet loTypeId="urn:microsoft.com/office/officeart/2005/8/layout/pyramid1" loCatId="" qsTypeId="urn:microsoft.com/office/officeart/2005/8/quickstyle/simple1" qsCatId="simple" csTypeId="urn:microsoft.com/office/officeart/2005/8/colors/accent3_5" csCatId="accent3" phldr="1"/>
      <dgm:spPr/>
    </dgm:pt>
    <dgm:pt modelId="{B3E72B8C-7651-A64E-A204-E69EE4E63358}">
      <dgm:prSet phldrT="[Texte]" custT="1"/>
      <dgm:spPr/>
      <dgm:t>
        <a:bodyPr/>
        <a:lstStyle/>
        <a:p>
          <a:r>
            <a:rPr lang="fr-FR" sz="2000" b="1" dirty="0"/>
            <a:t>Ligue</a:t>
          </a:r>
        </a:p>
      </dgm:t>
    </dgm:pt>
    <dgm:pt modelId="{E9467907-5B07-6749-99E0-82263863324C}" type="parTrans" cxnId="{93A1C59C-6975-B447-ADCC-1A36D192921E}">
      <dgm:prSet/>
      <dgm:spPr/>
      <dgm:t>
        <a:bodyPr/>
        <a:lstStyle/>
        <a:p>
          <a:endParaRPr lang="fr-FR"/>
        </a:p>
      </dgm:t>
    </dgm:pt>
    <dgm:pt modelId="{551A055C-8479-B746-AECA-6219DF43839D}" type="sibTrans" cxnId="{93A1C59C-6975-B447-ADCC-1A36D192921E}">
      <dgm:prSet/>
      <dgm:spPr/>
      <dgm:t>
        <a:bodyPr/>
        <a:lstStyle/>
        <a:p>
          <a:endParaRPr lang="fr-FR"/>
        </a:p>
      </dgm:t>
    </dgm:pt>
    <dgm:pt modelId="{5F174C5B-7F37-7442-B97B-0974C94AD1D6}">
      <dgm:prSet phldrT="[Texte]" custT="1"/>
      <dgm:spPr/>
      <dgm:t>
        <a:bodyPr/>
        <a:lstStyle/>
        <a:p>
          <a:r>
            <a:rPr lang="fr-FR" sz="2000" b="1" dirty="0"/>
            <a:t>CD</a:t>
          </a:r>
        </a:p>
      </dgm:t>
    </dgm:pt>
    <dgm:pt modelId="{6CAD94A1-C852-7A4F-AA19-6B8CECCCFB3F}" type="parTrans" cxnId="{E8681877-5455-614B-9A92-4581B0B48DAD}">
      <dgm:prSet/>
      <dgm:spPr/>
      <dgm:t>
        <a:bodyPr/>
        <a:lstStyle/>
        <a:p>
          <a:endParaRPr lang="fr-FR"/>
        </a:p>
      </dgm:t>
    </dgm:pt>
    <dgm:pt modelId="{46537F4C-0119-404A-A6D7-FE357F4B4B87}" type="sibTrans" cxnId="{E8681877-5455-614B-9A92-4581B0B48DAD}">
      <dgm:prSet/>
      <dgm:spPr/>
      <dgm:t>
        <a:bodyPr/>
        <a:lstStyle/>
        <a:p>
          <a:endParaRPr lang="fr-FR"/>
        </a:p>
      </dgm:t>
    </dgm:pt>
    <dgm:pt modelId="{3BD78EEE-2397-F541-B693-69E50F437A70}">
      <dgm:prSet custT="1"/>
      <dgm:spPr/>
      <dgm:t>
        <a:bodyPr/>
        <a:lstStyle/>
        <a:p>
          <a:r>
            <a:rPr lang="fr-FR" sz="1500" b="1" dirty="0"/>
            <a:t>FFH</a:t>
          </a:r>
        </a:p>
      </dgm:t>
    </dgm:pt>
    <dgm:pt modelId="{08427B76-1829-3F4D-819D-40D0BB0CE311}" type="parTrans" cxnId="{6E7BB7E3-3F84-8545-80BB-9E67577F2F77}">
      <dgm:prSet/>
      <dgm:spPr/>
      <dgm:t>
        <a:bodyPr/>
        <a:lstStyle/>
        <a:p>
          <a:endParaRPr lang="fr-FR"/>
        </a:p>
      </dgm:t>
    </dgm:pt>
    <dgm:pt modelId="{585340BC-E017-614E-8FC9-22F9CCEFFFAA}" type="sibTrans" cxnId="{6E7BB7E3-3F84-8545-80BB-9E67577F2F77}">
      <dgm:prSet/>
      <dgm:spPr/>
      <dgm:t>
        <a:bodyPr/>
        <a:lstStyle/>
        <a:p>
          <a:endParaRPr lang="fr-FR"/>
        </a:p>
      </dgm:t>
    </dgm:pt>
    <dgm:pt modelId="{E0F6E838-CEB8-F548-B5C9-E59D3E7B2B08}" type="pres">
      <dgm:prSet presAssocID="{173656A4-2C5A-9B46-95C4-5B3FE8C60BFC}" presName="Name0" presStyleCnt="0">
        <dgm:presLayoutVars>
          <dgm:dir/>
          <dgm:animLvl val="lvl"/>
          <dgm:resizeHandles val="exact"/>
        </dgm:presLayoutVars>
      </dgm:prSet>
      <dgm:spPr/>
    </dgm:pt>
    <dgm:pt modelId="{355963FA-1F51-3E43-A463-356EB9882CB3}" type="pres">
      <dgm:prSet presAssocID="{3BD78EEE-2397-F541-B693-69E50F437A70}" presName="Name8" presStyleCnt="0"/>
      <dgm:spPr/>
    </dgm:pt>
    <dgm:pt modelId="{84E0DD59-5CD7-A147-B6D5-EDB0BC796BAA}" type="pres">
      <dgm:prSet presAssocID="{3BD78EEE-2397-F541-B693-69E50F437A70}" presName="level" presStyleLbl="node1" presStyleIdx="0" presStyleCnt="3" custLinFactNeighborY="-1214">
        <dgm:presLayoutVars>
          <dgm:chMax val="1"/>
          <dgm:bulletEnabled val="1"/>
        </dgm:presLayoutVars>
      </dgm:prSet>
      <dgm:spPr/>
      <dgm:t>
        <a:bodyPr/>
        <a:lstStyle/>
        <a:p>
          <a:endParaRPr lang="fr-FR"/>
        </a:p>
      </dgm:t>
    </dgm:pt>
    <dgm:pt modelId="{C3C031BD-FEC7-FA42-AE54-192F1F5D0F2D}" type="pres">
      <dgm:prSet presAssocID="{3BD78EEE-2397-F541-B693-69E50F437A70}" presName="levelTx" presStyleLbl="revTx" presStyleIdx="0" presStyleCnt="0">
        <dgm:presLayoutVars>
          <dgm:chMax val="1"/>
          <dgm:bulletEnabled val="1"/>
        </dgm:presLayoutVars>
      </dgm:prSet>
      <dgm:spPr/>
      <dgm:t>
        <a:bodyPr/>
        <a:lstStyle/>
        <a:p>
          <a:endParaRPr lang="fr-FR"/>
        </a:p>
      </dgm:t>
    </dgm:pt>
    <dgm:pt modelId="{489E53A8-8085-384B-8DA6-D67220AC3A60}" type="pres">
      <dgm:prSet presAssocID="{B3E72B8C-7651-A64E-A204-E69EE4E63358}" presName="Name8" presStyleCnt="0"/>
      <dgm:spPr/>
    </dgm:pt>
    <dgm:pt modelId="{2C3ED068-AB14-9848-B948-F22F838C2350}" type="pres">
      <dgm:prSet presAssocID="{B3E72B8C-7651-A64E-A204-E69EE4E63358}" presName="level" presStyleLbl="node1" presStyleIdx="1" presStyleCnt="3">
        <dgm:presLayoutVars>
          <dgm:chMax val="1"/>
          <dgm:bulletEnabled val="1"/>
        </dgm:presLayoutVars>
      </dgm:prSet>
      <dgm:spPr/>
      <dgm:t>
        <a:bodyPr/>
        <a:lstStyle/>
        <a:p>
          <a:endParaRPr lang="fr-FR"/>
        </a:p>
      </dgm:t>
    </dgm:pt>
    <dgm:pt modelId="{D7AE1699-DB4D-0E41-910F-915704B726EA}" type="pres">
      <dgm:prSet presAssocID="{B3E72B8C-7651-A64E-A204-E69EE4E63358}" presName="levelTx" presStyleLbl="revTx" presStyleIdx="0" presStyleCnt="0">
        <dgm:presLayoutVars>
          <dgm:chMax val="1"/>
          <dgm:bulletEnabled val="1"/>
        </dgm:presLayoutVars>
      </dgm:prSet>
      <dgm:spPr/>
      <dgm:t>
        <a:bodyPr/>
        <a:lstStyle/>
        <a:p>
          <a:endParaRPr lang="fr-FR"/>
        </a:p>
      </dgm:t>
    </dgm:pt>
    <dgm:pt modelId="{A5C3CF61-3736-FC4A-B9EF-BA7E654BE962}" type="pres">
      <dgm:prSet presAssocID="{5F174C5B-7F37-7442-B97B-0974C94AD1D6}" presName="Name8" presStyleCnt="0"/>
      <dgm:spPr/>
    </dgm:pt>
    <dgm:pt modelId="{4124691D-0498-3344-A42F-40219206E5F6}" type="pres">
      <dgm:prSet presAssocID="{5F174C5B-7F37-7442-B97B-0974C94AD1D6}" presName="level" presStyleLbl="node1" presStyleIdx="2" presStyleCnt="3">
        <dgm:presLayoutVars>
          <dgm:chMax val="1"/>
          <dgm:bulletEnabled val="1"/>
        </dgm:presLayoutVars>
      </dgm:prSet>
      <dgm:spPr/>
      <dgm:t>
        <a:bodyPr/>
        <a:lstStyle/>
        <a:p>
          <a:endParaRPr lang="fr-FR"/>
        </a:p>
      </dgm:t>
    </dgm:pt>
    <dgm:pt modelId="{A2A60DEA-7745-EA47-A2EC-CFB6726A608F}" type="pres">
      <dgm:prSet presAssocID="{5F174C5B-7F37-7442-B97B-0974C94AD1D6}" presName="levelTx" presStyleLbl="revTx" presStyleIdx="0" presStyleCnt="0">
        <dgm:presLayoutVars>
          <dgm:chMax val="1"/>
          <dgm:bulletEnabled val="1"/>
        </dgm:presLayoutVars>
      </dgm:prSet>
      <dgm:spPr/>
      <dgm:t>
        <a:bodyPr/>
        <a:lstStyle/>
        <a:p>
          <a:endParaRPr lang="fr-FR"/>
        </a:p>
      </dgm:t>
    </dgm:pt>
  </dgm:ptLst>
  <dgm:cxnLst>
    <dgm:cxn modelId="{2A2B8AAB-0BCD-884B-8EED-86F9A0E4EEF3}" type="presOf" srcId="{B3E72B8C-7651-A64E-A204-E69EE4E63358}" destId="{2C3ED068-AB14-9848-B948-F22F838C2350}" srcOrd="0" destOrd="0" presId="urn:microsoft.com/office/officeart/2005/8/layout/pyramid1"/>
    <dgm:cxn modelId="{6E7BB7E3-3F84-8545-80BB-9E67577F2F77}" srcId="{173656A4-2C5A-9B46-95C4-5B3FE8C60BFC}" destId="{3BD78EEE-2397-F541-B693-69E50F437A70}" srcOrd="0" destOrd="0" parTransId="{08427B76-1829-3F4D-819D-40D0BB0CE311}" sibTransId="{585340BC-E017-614E-8FC9-22F9CCEFFFAA}"/>
    <dgm:cxn modelId="{64D3615C-1CAC-4C41-A2AA-60DFA48320C0}" type="presOf" srcId="{173656A4-2C5A-9B46-95C4-5B3FE8C60BFC}" destId="{E0F6E838-CEB8-F548-B5C9-E59D3E7B2B08}" srcOrd="0" destOrd="0" presId="urn:microsoft.com/office/officeart/2005/8/layout/pyramid1"/>
    <dgm:cxn modelId="{BF37E5C2-452C-294D-8E00-1D998AED883C}" type="presOf" srcId="{B3E72B8C-7651-A64E-A204-E69EE4E63358}" destId="{D7AE1699-DB4D-0E41-910F-915704B726EA}" srcOrd="1" destOrd="0" presId="urn:microsoft.com/office/officeart/2005/8/layout/pyramid1"/>
    <dgm:cxn modelId="{C1BA6D32-9D19-084C-82A9-B094D05EF278}" type="presOf" srcId="{5F174C5B-7F37-7442-B97B-0974C94AD1D6}" destId="{4124691D-0498-3344-A42F-40219206E5F6}" srcOrd="0" destOrd="0" presId="urn:microsoft.com/office/officeart/2005/8/layout/pyramid1"/>
    <dgm:cxn modelId="{A8F0478D-E9A5-7F43-9B4F-AA3F184CA5E1}" type="presOf" srcId="{3BD78EEE-2397-F541-B693-69E50F437A70}" destId="{84E0DD59-5CD7-A147-B6D5-EDB0BC796BAA}" srcOrd="0" destOrd="0" presId="urn:microsoft.com/office/officeart/2005/8/layout/pyramid1"/>
    <dgm:cxn modelId="{4B4A71F6-12DE-A94F-AADA-F97B30A22643}" type="presOf" srcId="{3BD78EEE-2397-F541-B693-69E50F437A70}" destId="{C3C031BD-FEC7-FA42-AE54-192F1F5D0F2D}" srcOrd="1" destOrd="0" presId="urn:microsoft.com/office/officeart/2005/8/layout/pyramid1"/>
    <dgm:cxn modelId="{93A1C59C-6975-B447-ADCC-1A36D192921E}" srcId="{173656A4-2C5A-9B46-95C4-5B3FE8C60BFC}" destId="{B3E72B8C-7651-A64E-A204-E69EE4E63358}" srcOrd="1" destOrd="0" parTransId="{E9467907-5B07-6749-99E0-82263863324C}" sibTransId="{551A055C-8479-B746-AECA-6219DF43839D}"/>
    <dgm:cxn modelId="{E8681877-5455-614B-9A92-4581B0B48DAD}" srcId="{173656A4-2C5A-9B46-95C4-5B3FE8C60BFC}" destId="{5F174C5B-7F37-7442-B97B-0974C94AD1D6}" srcOrd="2" destOrd="0" parTransId="{6CAD94A1-C852-7A4F-AA19-6B8CECCCFB3F}" sibTransId="{46537F4C-0119-404A-A6D7-FE357F4B4B87}"/>
    <dgm:cxn modelId="{0D908615-DC8B-4B48-95B5-DD41C56D02DD}" type="presOf" srcId="{5F174C5B-7F37-7442-B97B-0974C94AD1D6}" destId="{A2A60DEA-7745-EA47-A2EC-CFB6726A608F}" srcOrd="1" destOrd="0" presId="urn:microsoft.com/office/officeart/2005/8/layout/pyramid1"/>
    <dgm:cxn modelId="{7B44A95F-BAD8-5E4C-A959-CEF6DE072F93}" type="presParOf" srcId="{E0F6E838-CEB8-F548-B5C9-E59D3E7B2B08}" destId="{355963FA-1F51-3E43-A463-356EB9882CB3}" srcOrd="0" destOrd="0" presId="urn:microsoft.com/office/officeart/2005/8/layout/pyramid1"/>
    <dgm:cxn modelId="{3CF38864-B7FC-0F4E-B1C4-7292CF6D971F}" type="presParOf" srcId="{355963FA-1F51-3E43-A463-356EB9882CB3}" destId="{84E0DD59-5CD7-A147-B6D5-EDB0BC796BAA}" srcOrd="0" destOrd="0" presId="urn:microsoft.com/office/officeart/2005/8/layout/pyramid1"/>
    <dgm:cxn modelId="{930C55EA-E49E-974A-883E-50AA7C33C4B7}" type="presParOf" srcId="{355963FA-1F51-3E43-A463-356EB9882CB3}" destId="{C3C031BD-FEC7-FA42-AE54-192F1F5D0F2D}" srcOrd="1" destOrd="0" presId="urn:microsoft.com/office/officeart/2005/8/layout/pyramid1"/>
    <dgm:cxn modelId="{F8ED0AFB-D87C-6347-8BBD-0837AA90882D}" type="presParOf" srcId="{E0F6E838-CEB8-F548-B5C9-E59D3E7B2B08}" destId="{489E53A8-8085-384B-8DA6-D67220AC3A60}" srcOrd="1" destOrd="0" presId="urn:microsoft.com/office/officeart/2005/8/layout/pyramid1"/>
    <dgm:cxn modelId="{ED441623-7254-5F47-A51C-4023B2BE73B0}" type="presParOf" srcId="{489E53A8-8085-384B-8DA6-D67220AC3A60}" destId="{2C3ED068-AB14-9848-B948-F22F838C2350}" srcOrd="0" destOrd="0" presId="urn:microsoft.com/office/officeart/2005/8/layout/pyramid1"/>
    <dgm:cxn modelId="{2ED30C8E-2393-C443-A234-3C45B20BE96B}" type="presParOf" srcId="{489E53A8-8085-384B-8DA6-D67220AC3A60}" destId="{D7AE1699-DB4D-0E41-910F-915704B726EA}" srcOrd="1" destOrd="0" presId="urn:microsoft.com/office/officeart/2005/8/layout/pyramid1"/>
    <dgm:cxn modelId="{75EE3B5D-8D02-7F4C-ADB1-5E0AC9082523}" type="presParOf" srcId="{E0F6E838-CEB8-F548-B5C9-E59D3E7B2B08}" destId="{A5C3CF61-3736-FC4A-B9EF-BA7E654BE962}" srcOrd="2" destOrd="0" presId="urn:microsoft.com/office/officeart/2005/8/layout/pyramid1"/>
    <dgm:cxn modelId="{3CB5D77D-8A62-7E4E-B4D9-EDC53DA6ABDA}" type="presParOf" srcId="{A5C3CF61-3736-FC4A-B9EF-BA7E654BE962}" destId="{4124691D-0498-3344-A42F-40219206E5F6}" srcOrd="0" destOrd="0" presId="urn:microsoft.com/office/officeart/2005/8/layout/pyramid1"/>
    <dgm:cxn modelId="{2C821FF2-9C13-2847-ADE0-DBBBA30C7DDA}" type="presParOf" srcId="{A5C3CF61-3736-FC4A-B9EF-BA7E654BE962}" destId="{A2A60DEA-7745-EA47-A2EC-CFB6726A608F}" srcOrd="1" destOrd="0" presId="urn:microsoft.com/office/officeart/2005/8/layout/pyramid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051F88-873B-114B-A853-17C9CFC9102A}" type="doc">
      <dgm:prSet loTypeId="urn:microsoft.com/office/officeart/2005/8/layout/lProcess3" loCatId="" qsTypeId="urn:microsoft.com/office/officeart/2005/8/quickstyle/simple1" qsCatId="simple" csTypeId="urn:microsoft.com/office/officeart/2005/8/colors/accent3_2" csCatId="accent3" phldr="1"/>
      <dgm:spPr/>
    </dgm:pt>
    <dgm:pt modelId="{7087E8C1-7356-4C41-9D04-72DE2FB049CF}">
      <dgm:prSet phldrT="[Texte]"/>
      <dgm:spPr>
        <a:solidFill>
          <a:srgbClr val="FF0000"/>
        </a:solidFill>
      </dgm:spPr>
      <dgm:t>
        <a:bodyPr/>
        <a:lstStyle/>
        <a:p>
          <a:r>
            <a:rPr lang="fr-FR" dirty="0" smtClean="0">
              <a:solidFill>
                <a:schemeClr val="bg2"/>
              </a:solidFill>
            </a:rPr>
            <a:t>Mars </a:t>
          </a:r>
          <a:r>
            <a:rPr lang="fr-FR" dirty="0">
              <a:solidFill>
                <a:schemeClr val="bg2"/>
              </a:solidFill>
            </a:rPr>
            <a:t>2020</a:t>
          </a:r>
        </a:p>
      </dgm:t>
    </dgm:pt>
    <dgm:pt modelId="{B960D358-459D-B74A-A09A-6168A56E4181}" type="parTrans" cxnId="{8400A0FB-07DB-3E46-880F-07858BE45956}">
      <dgm:prSet/>
      <dgm:spPr/>
      <dgm:t>
        <a:bodyPr/>
        <a:lstStyle/>
        <a:p>
          <a:endParaRPr lang="fr-FR">
            <a:solidFill>
              <a:schemeClr val="bg2"/>
            </a:solidFill>
          </a:endParaRPr>
        </a:p>
      </dgm:t>
    </dgm:pt>
    <dgm:pt modelId="{9E8C3536-A85F-1B45-AF77-EE54B32CE4B7}" type="sibTrans" cxnId="{8400A0FB-07DB-3E46-880F-07858BE45956}">
      <dgm:prSet/>
      <dgm:spPr/>
      <dgm:t>
        <a:bodyPr/>
        <a:lstStyle/>
        <a:p>
          <a:endParaRPr lang="fr-FR">
            <a:solidFill>
              <a:schemeClr val="bg2"/>
            </a:solidFill>
          </a:endParaRPr>
        </a:p>
      </dgm:t>
    </dgm:pt>
    <dgm:pt modelId="{56CEC244-A57C-A640-A775-26BDC4E59E83}">
      <dgm:prSet phldrT="[Texte]"/>
      <dgm:spPr>
        <a:solidFill>
          <a:srgbClr val="FF0000"/>
        </a:solidFill>
      </dgm:spPr>
      <dgm:t>
        <a:bodyPr/>
        <a:lstStyle/>
        <a:p>
          <a:r>
            <a:rPr lang="fr-FR" dirty="0" smtClean="0">
              <a:solidFill>
                <a:schemeClr val="bg2"/>
              </a:solidFill>
            </a:rPr>
            <a:t>30 </a:t>
          </a:r>
          <a:r>
            <a:rPr lang="fr-FR" dirty="0">
              <a:solidFill>
                <a:schemeClr val="bg2"/>
              </a:solidFill>
            </a:rPr>
            <a:t>Mars 2020</a:t>
          </a:r>
        </a:p>
      </dgm:t>
    </dgm:pt>
    <dgm:pt modelId="{D8DD6C45-53AB-1A4D-9FBF-14E51F8536D5}" type="parTrans" cxnId="{FBB7DD89-E3BC-D549-802A-FF073E4D4E0C}">
      <dgm:prSet/>
      <dgm:spPr/>
      <dgm:t>
        <a:bodyPr/>
        <a:lstStyle/>
        <a:p>
          <a:endParaRPr lang="fr-FR">
            <a:solidFill>
              <a:schemeClr val="bg2"/>
            </a:solidFill>
          </a:endParaRPr>
        </a:p>
      </dgm:t>
    </dgm:pt>
    <dgm:pt modelId="{6D4C745A-93D2-0C4C-946F-2D3292808584}" type="sibTrans" cxnId="{FBB7DD89-E3BC-D549-802A-FF073E4D4E0C}">
      <dgm:prSet/>
      <dgm:spPr/>
      <dgm:t>
        <a:bodyPr/>
        <a:lstStyle/>
        <a:p>
          <a:endParaRPr lang="fr-FR">
            <a:solidFill>
              <a:schemeClr val="bg2"/>
            </a:solidFill>
          </a:endParaRPr>
        </a:p>
      </dgm:t>
    </dgm:pt>
    <dgm:pt modelId="{A32C3502-A4C3-434D-89B7-725A3C84464D}">
      <dgm:prSet phldrT="[Texte]"/>
      <dgm:spPr>
        <a:solidFill>
          <a:srgbClr val="FF0000"/>
        </a:solidFill>
      </dgm:spPr>
      <dgm:t>
        <a:bodyPr/>
        <a:lstStyle/>
        <a:p>
          <a:r>
            <a:rPr lang="fr-FR" dirty="0">
              <a:solidFill>
                <a:schemeClr val="bg2"/>
              </a:solidFill>
            </a:rPr>
            <a:t>juillet 2020</a:t>
          </a:r>
        </a:p>
      </dgm:t>
    </dgm:pt>
    <dgm:pt modelId="{77320308-1721-9344-B937-7D41A6CA761F}" type="parTrans" cxnId="{FB64E159-670C-4842-8028-5AAB008771D4}">
      <dgm:prSet/>
      <dgm:spPr/>
      <dgm:t>
        <a:bodyPr/>
        <a:lstStyle/>
        <a:p>
          <a:endParaRPr lang="fr-FR">
            <a:solidFill>
              <a:schemeClr val="bg2"/>
            </a:solidFill>
          </a:endParaRPr>
        </a:p>
      </dgm:t>
    </dgm:pt>
    <dgm:pt modelId="{55FAE8E3-A9F7-5B44-BE44-A2C43FE25C5B}" type="sibTrans" cxnId="{FB64E159-670C-4842-8028-5AAB008771D4}">
      <dgm:prSet/>
      <dgm:spPr/>
      <dgm:t>
        <a:bodyPr/>
        <a:lstStyle/>
        <a:p>
          <a:endParaRPr lang="fr-FR">
            <a:solidFill>
              <a:schemeClr val="bg2"/>
            </a:solidFill>
          </a:endParaRPr>
        </a:p>
      </dgm:t>
    </dgm:pt>
    <dgm:pt modelId="{29E82667-604B-BA4E-8127-FB19E8024B98}">
      <dgm:prSet phldrT="[Texte]"/>
      <dgm:spPr>
        <a:solidFill>
          <a:srgbClr val="FF0000"/>
        </a:solidFill>
      </dgm:spPr>
      <dgm:t>
        <a:bodyPr/>
        <a:lstStyle/>
        <a:p>
          <a:r>
            <a:rPr lang="fr-FR" dirty="0">
              <a:solidFill>
                <a:schemeClr val="bg2"/>
              </a:solidFill>
            </a:rPr>
            <a:t>30 avril 2020 minuit</a:t>
          </a:r>
        </a:p>
      </dgm:t>
    </dgm:pt>
    <dgm:pt modelId="{B2F4D454-7D9D-724A-82F6-3B90331BD7AB}" type="parTrans" cxnId="{C46C0ECB-930B-B742-85D3-611D070BBD12}">
      <dgm:prSet/>
      <dgm:spPr/>
      <dgm:t>
        <a:bodyPr/>
        <a:lstStyle/>
        <a:p>
          <a:endParaRPr lang="fr-FR">
            <a:solidFill>
              <a:schemeClr val="bg2"/>
            </a:solidFill>
          </a:endParaRPr>
        </a:p>
      </dgm:t>
    </dgm:pt>
    <dgm:pt modelId="{6C0188E0-5533-7E4E-8ADC-EECC3AD6D292}" type="sibTrans" cxnId="{C46C0ECB-930B-B742-85D3-611D070BBD12}">
      <dgm:prSet/>
      <dgm:spPr/>
      <dgm:t>
        <a:bodyPr/>
        <a:lstStyle/>
        <a:p>
          <a:endParaRPr lang="fr-FR">
            <a:solidFill>
              <a:schemeClr val="bg2"/>
            </a:solidFill>
          </a:endParaRPr>
        </a:p>
      </dgm:t>
    </dgm:pt>
    <dgm:pt modelId="{BE847A23-0BB7-544E-8D94-8EEBF8B38CD6}">
      <dgm:prSet phldrT="[Texte]"/>
      <dgm:spPr>
        <a:solidFill>
          <a:srgbClr val="FF0000"/>
        </a:solidFill>
      </dgm:spPr>
      <dgm:t>
        <a:bodyPr/>
        <a:lstStyle/>
        <a:p>
          <a:r>
            <a:rPr lang="fr-FR" dirty="0" smtClean="0">
              <a:solidFill>
                <a:schemeClr val="bg2"/>
              </a:solidFill>
            </a:rPr>
            <a:t>15 </a:t>
          </a:r>
          <a:r>
            <a:rPr lang="fr-FR" dirty="0">
              <a:solidFill>
                <a:schemeClr val="bg2"/>
              </a:solidFill>
            </a:rPr>
            <a:t>mai 2020 minuit</a:t>
          </a:r>
        </a:p>
      </dgm:t>
    </dgm:pt>
    <dgm:pt modelId="{03DA8618-971D-BC4F-98D2-398D53A728CB}" type="parTrans" cxnId="{0A4C821E-F4BA-1143-B191-E311A2FFEE55}">
      <dgm:prSet/>
      <dgm:spPr/>
      <dgm:t>
        <a:bodyPr/>
        <a:lstStyle/>
        <a:p>
          <a:endParaRPr lang="fr-FR">
            <a:solidFill>
              <a:schemeClr val="bg2"/>
            </a:solidFill>
          </a:endParaRPr>
        </a:p>
      </dgm:t>
    </dgm:pt>
    <dgm:pt modelId="{D57F6990-16C1-2E43-BF1C-BD29BF81FFD1}" type="sibTrans" cxnId="{0A4C821E-F4BA-1143-B191-E311A2FFEE55}">
      <dgm:prSet/>
      <dgm:spPr/>
      <dgm:t>
        <a:bodyPr/>
        <a:lstStyle/>
        <a:p>
          <a:endParaRPr lang="fr-FR">
            <a:solidFill>
              <a:schemeClr val="bg2"/>
            </a:solidFill>
          </a:endParaRPr>
        </a:p>
      </dgm:t>
    </dgm:pt>
    <dgm:pt modelId="{A51D8C51-F107-6C45-BA1F-7B90018EED12}">
      <dgm:prSet phldrT="[Texte]"/>
      <dgm:spPr>
        <a:solidFill>
          <a:srgbClr val="FF0000"/>
        </a:solidFill>
      </dgm:spPr>
      <dgm:t>
        <a:bodyPr/>
        <a:lstStyle/>
        <a:p>
          <a:r>
            <a:rPr lang="fr-FR" dirty="0">
              <a:solidFill>
                <a:schemeClr val="bg2"/>
              </a:solidFill>
            </a:rPr>
            <a:t>juin 2020</a:t>
          </a:r>
        </a:p>
      </dgm:t>
    </dgm:pt>
    <dgm:pt modelId="{3F3F1FC5-BDF6-F846-8AB6-9000F72E5B85}" type="parTrans" cxnId="{9AA35698-22CB-E440-80DE-BCA4121C27AF}">
      <dgm:prSet/>
      <dgm:spPr/>
      <dgm:t>
        <a:bodyPr/>
        <a:lstStyle/>
        <a:p>
          <a:endParaRPr lang="fr-FR">
            <a:solidFill>
              <a:schemeClr val="bg2"/>
            </a:solidFill>
          </a:endParaRPr>
        </a:p>
      </dgm:t>
    </dgm:pt>
    <dgm:pt modelId="{9A72537C-B549-EF4F-A920-957820E8A552}" type="sibTrans" cxnId="{9AA35698-22CB-E440-80DE-BCA4121C27AF}">
      <dgm:prSet/>
      <dgm:spPr/>
      <dgm:t>
        <a:bodyPr/>
        <a:lstStyle/>
        <a:p>
          <a:endParaRPr lang="fr-FR">
            <a:solidFill>
              <a:schemeClr val="bg2"/>
            </a:solidFill>
          </a:endParaRPr>
        </a:p>
      </dgm:t>
    </dgm:pt>
    <dgm:pt modelId="{7428D286-B496-BC47-BE0E-CAEC87DBB50E}">
      <dgm:prSet phldrT="[Texte]"/>
      <dgm:spPr>
        <a:solidFill>
          <a:srgbClr val="FF0000"/>
        </a:solidFill>
      </dgm:spPr>
      <dgm:t>
        <a:bodyPr/>
        <a:lstStyle/>
        <a:p>
          <a:r>
            <a:rPr lang="fr-FR" dirty="0">
              <a:solidFill>
                <a:schemeClr val="bg2"/>
              </a:solidFill>
            </a:rPr>
            <a:t>Mai -Juin 2021</a:t>
          </a:r>
        </a:p>
      </dgm:t>
    </dgm:pt>
    <dgm:pt modelId="{1D495AAD-C36D-1643-B363-65A304AA122E}" type="parTrans" cxnId="{D8C25922-0718-6742-A1EA-5ED0FC4FFEE8}">
      <dgm:prSet/>
      <dgm:spPr/>
      <dgm:t>
        <a:bodyPr/>
        <a:lstStyle/>
        <a:p>
          <a:endParaRPr lang="fr-FR">
            <a:solidFill>
              <a:schemeClr val="bg2"/>
            </a:solidFill>
          </a:endParaRPr>
        </a:p>
      </dgm:t>
    </dgm:pt>
    <dgm:pt modelId="{1B4288A6-9849-144D-AFAB-445AD4BBEC16}" type="sibTrans" cxnId="{D8C25922-0718-6742-A1EA-5ED0FC4FFEE8}">
      <dgm:prSet/>
      <dgm:spPr/>
      <dgm:t>
        <a:bodyPr/>
        <a:lstStyle/>
        <a:p>
          <a:endParaRPr lang="fr-FR">
            <a:solidFill>
              <a:schemeClr val="bg2"/>
            </a:solidFill>
          </a:endParaRPr>
        </a:p>
      </dgm:t>
    </dgm:pt>
    <dgm:pt modelId="{DB94A330-03B4-A341-BA76-E5762F83E4CB}">
      <dgm:prSet/>
      <dgm:spPr>
        <a:solidFill>
          <a:srgbClr val="00458B"/>
        </a:solidFill>
      </dgm:spPr>
      <dgm:t>
        <a:bodyPr/>
        <a:lstStyle/>
        <a:p>
          <a:pPr>
            <a:buNone/>
          </a:pPr>
          <a:r>
            <a:rPr lang="fr-FR" dirty="0">
              <a:solidFill>
                <a:schemeClr val="bg2"/>
              </a:solidFill>
            </a:rPr>
            <a:t>Rédaction et diffusion de la note de cadrage et des documents supports.</a:t>
          </a:r>
        </a:p>
      </dgm:t>
    </dgm:pt>
    <dgm:pt modelId="{2C6812B8-00E9-8349-8977-D23A0DE10442}" type="parTrans" cxnId="{ED9DE879-65AC-C246-8C38-DC867D4178D8}">
      <dgm:prSet/>
      <dgm:spPr/>
      <dgm:t>
        <a:bodyPr/>
        <a:lstStyle/>
        <a:p>
          <a:endParaRPr lang="fr-FR">
            <a:solidFill>
              <a:schemeClr val="bg2"/>
            </a:solidFill>
          </a:endParaRPr>
        </a:p>
      </dgm:t>
    </dgm:pt>
    <dgm:pt modelId="{88221E05-396E-674A-8606-EA47A8780101}" type="sibTrans" cxnId="{ED9DE879-65AC-C246-8C38-DC867D4178D8}">
      <dgm:prSet/>
      <dgm:spPr/>
      <dgm:t>
        <a:bodyPr/>
        <a:lstStyle/>
        <a:p>
          <a:endParaRPr lang="fr-FR">
            <a:solidFill>
              <a:schemeClr val="bg2"/>
            </a:solidFill>
          </a:endParaRPr>
        </a:p>
      </dgm:t>
    </dgm:pt>
    <dgm:pt modelId="{5316FF9F-0223-B34B-BDC7-746543DE1E2C}">
      <dgm:prSet/>
      <dgm:spPr>
        <a:solidFill>
          <a:srgbClr val="00458B"/>
        </a:solidFill>
      </dgm:spPr>
      <dgm:t>
        <a:bodyPr/>
        <a:lstStyle/>
        <a:p>
          <a:pPr>
            <a:buFont typeface="Helvetica Neue" panose="02000206000000020004" pitchFamily="2" charset="0"/>
            <a:buNone/>
          </a:pPr>
          <a:r>
            <a:rPr lang="fr-FR" dirty="0">
              <a:solidFill>
                <a:schemeClr val="bg2"/>
              </a:solidFill>
            </a:rPr>
            <a:t>Lancement de la campagne et accompagnement des associations par les fédérations. </a:t>
          </a:r>
        </a:p>
      </dgm:t>
    </dgm:pt>
    <dgm:pt modelId="{95439770-1E73-1F40-A0DF-F512674FF3E9}" type="parTrans" cxnId="{4BE52E30-FC1E-5F49-848F-32C69D000B7E}">
      <dgm:prSet/>
      <dgm:spPr/>
      <dgm:t>
        <a:bodyPr/>
        <a:lstStyle/>
        <a:p>
          <a:endParaRPr lang="fr-FR">
            <a:solidFill>
              <a:schemeClr val="bg2"/>
            </a:solidFill>
          </a:endParaRPr>
        </a:p>
      </dgm:t>
    </dgm:pt>
    <dgm:pt modelId="{8B8D4B47-E2B7-1045-9D97-4F8852757FAB}" type="sibTrans" cxnId="{4BE52E30-FC1E-5F49-848F-32C69D000B7E}">
      <dgm:prSet/>
      <dgm:spPr/>
      <dgm:t>
        <a:bodyPr/>
        <a:lstStyle/>
        <a:p>
          <a:endParaRPr lang="fr-FR">
            <a:solidFill>
              <a:schemeClr val="bg2"/>
            </a:solidFill>
          </a:endParaRPr>
        </a:p>
      </dgm:t>
    </dgm:pt>
    <dgm:pt modelId="{4E1C9CF1-9FDA-4245-BD44-35AF24EBCC48}">
      <dgm:prSet/>
      <dgm:spPr>
        <a:solidFill>
          <a:srgbClr val="00458B"/>
        </a:solidFill>
      </dgm:spPr>
      <dgm:t>
        <a:bodyPr/>
        <a:lstStyle/>
        <a:p>
          <a:pPr>
            <a:buNone/>
          </a:pPr>
          <a:r>
            <a:rPr lang="fr-FR" dirty="0">
              <a:solidFill>
                <a:schemeClr val="bg2"/>
              </a:solidFill>
            </a:rPr>
            <a:t>Clôture de la campagne 2020</a:t>
          </a:r>
        </a:p>
      </dgm:t>
    </dgm:pt>
    <dgm:pt modelId="{312B436C-6962-8F49-A26E-8153B3EF301B}" type="parTrans" cxnId="{4AD9664B-1FFB-9B4D-9A5F-F792CF3ABC9A}">
      <dgm:prSet/>
      <dgm:spPr/>
      <dgm:t>
        <a:bodyPr/>
        <a:lstStyle/>
        <a:p>
          <a:endParaRPr lang="fr-FR">
            <a:solidFill>
              <a:schemeClr val="bg2"/>
            </a:solidFill>
          </a:endParaRPr>
        </a:p>
      </dgm:t>
    </dgm:pt>
    <dgm:pt modelId="{A33AD796-C604-8F44-B5C3-0BF705920AE4}" type="sibTrans" cxnId="{4AD9664B-1FFB-9B4D-9A5F-F792CF3ABC9A}">
      <dgm:prSet/>
      <dgm:spPr/>
      <dgm:t>
        <a:bodyPr/>
        <a:lstStyle/>
        <a:p>
          <a:endParaRPr lang="fr-FR">
            <a:solidFill>
              <a:schemeClr val="bg2"/>
            </a:solidFill>
          </a:endParaRPr>
        </a:p>
      </dgm:t>
    </dgm:pt>
    <dgm:pt modelId="{1E3A6F9F-08CD-B049-8D61-C803028F01CE}">
      <dgm:prSet/>
      <dgm:spPr>
        <a:solidFill>
          <a:srgbClr val="00458B"/>
        </a:solidFill>
      </dgm:spPr>
      <dgm:t>
        <a:bodyPr/>
        <a:lstStyle/>
        <a:p>
          <a:pPr>
            <a:buFont typeface="Helvetica Neue" panose="02000206000000020004" pitchFamily="2" charset="0"/>
            <a:buNone/>
          </a:pPr>
          <a:r>
            <a:rPr lang="fr-FR" dirty="0">
              <a:solidFill>
                <a:schemeClr val="bg2"/>
              </a:solidFill>
            </a:rPr>
            <a:t>Fin de l’instruction des dossiers par les comités départementaux et les ligues.</a:t>
          </a:r>
        </a:p>
      </dgm:t>
    </dgm:pt>
    <dgm:pt modelId="{AC676172-988A-EF47-80CF-92AE451DBE25}" type="parTrans" cxnId="{EEB604C0-ED77-FC41-81D0-1ED08A202281}">
      <dgm:prSet/>
      <dgm:spPr/>
      <dgm:t>
        <a:bodyPr/>
        <a:lstStyle/>
        <a:p>
          <a:endParaRPr lang="fr-FR">
            <a:solidFill>
              <a:schemeClr val="bg2"/>
            </a:solidFill>
          </a:endParaRPr>
        </a:p>
      </dgm:t>
    </dgm:pt>
    <dgm:pt modelId="{5BAF0793-7286-FD4C-AA01-E9A59E39902F}" type="sibTrans" cxnId="{EEB604C0-ED77-FC41-81D0-1ED08A202281}">
      <dgm:prSet/>
      <dgm:spPr/>
      <dgm:t>
        <a:bodyPr/>
        <a:lstStyle/>
        <a:p>
          <a:endParaRPr lang="fr-FR">
            <a:solidFill>
              <a:schemeClr val="bg2"/>
            </a:solidFill>
          </a:endParaRPr>
        </a:p>
      </dgm:t>
    </dgm:pt>
    <dgm:pt modelId="{04E61645-2AA9-AF48-8523-4A7E888932BD}">
      <dgm:prSet/>
      <dgm:spPr>
        <a:solidFill>
          <a:srgbClr val="00458B"/>
        </a:solidFill>
      </dgm:spPr>
      <dgm:t>
        <a:bodyPr/>
        <a:lstStyle/>
        <a:p>
          <a:pPr>
            <a:buNone/>
          </a:pPr>
          <a:r>
            <a:rPr lang="fr-FR" dirty="0">
              <a:solidFill>
                <a:schemeClr val="bg2"/>
              </a:solidFill>
            </a:rPr>
            <a:t>Instruction des dossiers par la FF de Hockey. </a:t>
          </a:r>
        </a:p>
      </dgm:t>
    </dgm:pt>
    <dgm:pt modelId="{A34C8C91-34E3-574F-B88D-A79C07238EB7}" type="parTrans" cxnId="{F64C820B-C7D9-3343-B1C5-F3A679B8F14B}">
      <dgm:prSet/>
      <dgm:spPr/>
      <dgm:t>
        <a:bodyPr/>
        <a:lstStyle/>
        <a:p>
          <a:endParaRPr lang="fr-FR">
            <a:solidFill>
              <a:schemeClr val="bg2"/>
            </a:solidFill>
          </a:endParaRPr>
        </a:p>
      </dgm:t>
    </dgm:pt>
    <dgm:pt modelId="{C2AA07EF-1D77-C549-9ADB-F132866F2722}" type="sibTrans" cxnId="{F64C820B-C7D9-3343-B1C5-F3A679B8F14B}">
      <dgm:prSet/>
      <dgm:spPr/>
      <dgm:t>
        <a:bodyPr/>
        <a:lstStyle/>
        <a:p>
          <a:endParaRPr lang="fr-FR">
            <a:solidFill>
              <a:schemeClr val="bg2"/>
            </a:solidFill>
          </a:endParaRPr>
        </a:p>
      </dgm:t>
    </dgm:pt>
    <dgm:pt modelId="{1F82E1F2-7D8E-1747-850C-6B663FB1511B}">
      <dgm:prSet/>
      <dgm:spPr>
        <a:solidFill>
          <a:srgbClr val="00458B"/>
        </a:solidFill>
      </dgm:spPr>
      <dgm:t>
        <a:bodyPr/>
        <a:lstStyle/>
        <a:p>
          <a:pPr>
            <a:buNone/>
          </a:pPr>
          <a:r>
            <a:rPr lang="fr-FR" dirty="0">
              <a:solidFill>
                <a:schemeClr val="bg2"/>
              </a:solidFill>
            </a:rPr>
            <a:t>Validation par l’ANS et versement des </a:t>
          </a:r>
          <a:r>
            <a:rPr lang="fr-FR" dirty="0" smtClean="0">
              <a:solidFill>
                <a:schemeClr val="bg2"/>
              </a:solidFill>
            </a:rPr>
            <a:t>financements </a:t>
          </a:r>
          <a:r>
            <a:rPr lang="fr-FR" dirty="0" smtClean="0">
              <a:solidFill>
                <a:srgbClr val="FF0000"/>
              </a:solidFill>
            </a:rPr>
            <a:t>+ Communication nationale</a:t>
          </a:r>
          <a:endParaRPr lang="fr-FR" dirty="0">
            <a:solidFill>
              <a:srgbClr val="FF0000"/>
            </a:solidFill>
          </a:endParaRPr>
        </a:p>
      </dgm:t>
    </dgm:pt>
    <dgm:pt modelId="{1491B8C1-D3A6-8646-9BEB-97F8F22AE20C}" type="parTrans" cxnId="{B113F176-66A3-5E4E-887F-EFAEE624632A}">
      <dgm:prSet/>
      <dgm:spPr/>
      <dgm:t>
        <a:bodyPr/>
        <a:lstStyle/>
        <a:p>
          <a:endParaRPr lang="fr-FR">
            <a:solidFill>
              <a:schemeClr val="bg2"/>
            </a:solidFill>
          </a:endParaRPr>
        </a:p>
      </dgm:t>
    </dgm:pt>
    <dgm:pt modelId="{78F528D8-DD51-DD48-B80B-02F507BAE514}" type="sibTrans" cxnId="{B113F176-66A3-5E4E-887F-EFAEE624632A}">
      <dgm:prSet/>
      <dgm:spPr/>
      <dgm:t>
        <a:bodyPr/>
        <a:lstStyle/>
        <a:p>
          <a:endParaRPr lang="fr-FR">
            <a:solidFill>
              <a:schemeClr val="bg2"/>
            </a:solidFill>
          </a:endParaRPr>
        </a:p>
      </dgm:t>
    </dgm:pt>
    <dgm:pt modelId="{DB2BD570-5A5D-3F4A-8A47-61BAD1AA2EC7}">
      <dgm:prSet phldrT="[Texte]"/>
      <dgm:spPr>
        <a:solidFill>
          <a:srgbClr val="00458B"/>
        </a:solidFill>
      </dgm:spPr>
      <dgm:t>
        <a:bodyPr/>
        <a:lstStyle/>
        <a:p>
          <a:pPr>
            <a:buNone/>
          </a:pPr>
          <a:r>
            <a:rPr lang="fr-FR" dirty="0" smtClean="0">
              <a:solidFill>
                <a:schemeClr val="bg2"/>
              </a:solidFill>
            </a:rPr>
            <a:t>Évaluations des actions 2020 et de l'utilisation des financements obtenus.</a:t>
          </a:r>
          <a:endParaRPr lang="fr-FR" dirty="0">
            <a:solidFill>
              <a:schemeClr val="bg2"/>
            </a:solidFill>
          </a:endParaRPr>
        </a:p>
      </dgm:t>
    </dgm:pt>
    <dgm:pt modelId="{FD13D010-0A77-8B46-8D0F-5A66F727A152}" type="parTrans" cxnId="{8B625036-44A6-A84A-822A-94D5939FFC1C}">
      <dgm:prSet/>
      <dgm:spPr/>
      <dgm:t>
        <a:bodyPr/>
        <a:lstStyle/>
        <a:p>
          <a:endParaRPr lang="fr-FR">
            <a:solidFill>
              <a:schemeClr val="bg2"/>
            </a:solidFill>
          </a:endParaRPr>
        </a:p>
      </dgm:t>
    </dgm:pt>
    <dgm:pt modelId="{1DEA0637-589C-6E42-8528-518788FF89D8}" type="sibTrans" cxnId="{8B625036-44A6-A84A-822A-94D5939FFC1C}">
      <dgm:prSet/>
      <dgm:spPr/>
      <dgm:t>
        <a:bodyPr/>
        <a:lstStyle/>
        <a:p>
          <a:endParaRPr lang="fr-FR">
            <a:solidFill>
              <a:schemeClr val="bg2"/>
            </a:solidFill>
          </a:endParaRPr>
        </a:p>
      </dgm:t>
    </dgm:pt>
    <dgm:pt modelId="{C682A725-E5B5-EB43-B424-D696D44CE99D}" type="pres">
      <dgm:prSet presAssocID="{F9051F88-873B-114B-A853-17C9CFC9102A}" presName="Name0" presStyleCnt="0">
        <dgm:presLayoutVars>
          <dgm:chPref val="3"/>
          <dgm:dir/>
          <dgm:animLvl val="lvl"/>
          <dgm:resizeHandles/>
        </dgm:presLayoutVars>
      </dgm:prSet>
      <dgm:spPr/>
    </dgm:pt>
    <dgm:pt modelId="{1EB7B60F-C433-2F40-A788-F8EBCD33A3BE}" type="pres">
      <dgm:prSet presAssocID="{7087E8C1-7356-4C41-9D04-72DE2FB049CF}" presName="horFlow" presStyleCnt="0"/>
      <dgm:spPr/>
    </dgm:pt>
    <dgm:pt modelId="{66B16BEC-EA73-9C48-A897-36CADC026DA1}" type="pres">
      <dgm:prSet presAssocID="{7087E8C1-7356-4C41-9D04-72DE2FB049CF}" presName="bigChev" presStyleLbl="node1" presStyleIdx="0" presStyleCnt="7"/>
      <dgm:spPr/>
      <dgm:t>
        <a:bodyPr/>
        <a:lstStyle/>
        <a:p>
          <a:endParaRPr lang="fr-FR"/>
        </a:p>
      </dgm:t>
    </dgm:pt>
    <dgm:pt modelId="{8A80424D-D753-3F4D-9D27-5DDAA6CEEC56}" type="pres">
      <dgm:prSet presAssocID="{2C6812B8-00E9-8349-8977-D23A0DE10442}" presName="parTrans" presStyleCnt="0"/>
      <dgm:spPr/>
    </dgm:pt>
    <dgm:pt modelId="{FD9CEB8C-A3FB-D145-87C4-493002B5060E}" type="pres">
      <dgm:prSet presAssocID="{DB94A330-03B4-A341-BA76-E5762F83E4CB}" presName="node" presStyleLbl="alignAccFollowNode1" presStyleIdx="0" presStyleCnt="7" custScaleX="544341" custScaleY="121261">
        <dgm:presLayoutVars>
          <dgm:bulletEnabled val="1"/>
        </dgm:presLayoutVars>
      </dgm:prSet>
      <dgm:spPr/>
      <dgm:t>
        <a:bodyPr/>
        <a:lstStyle/>
        <a:p>
          <a:endParaRPr lang="fr-FR"/>
        </a:p>
      </dgm:t>
    </dgm:pt>
    <dgm:pt modelId="{32E4FC1A-039A-3F4E-9F52-4727031AF1A7}" type="pres">
      <dgm:prSet presAssocID="{7087E8C1-7356-4C41-9D04-72DE2FB049CF}" presName="vSp" presStyleCnt="0"/>
      <dgm:spPr/>
    </dgm:pt>
    <dgm:pt modelId="{DFD8CF18-3948-844F-8576-FF411078790A}" type="pres">
      <dgm:prSet presAssocID="{56CEC244-A57C-A640-A775-26BDC4E59E83}" presName="horFlow" presStyleCnt="0"/>
      <dgm:spPr/>
    </dgm:pt>
    <dgm:pt modelId="{5C250D92-42D0-7F49-814E-5A4BE6AA3F73}" type="pres">
      <dgm:prSet presAssocID="{56CEC244-A57C-A640-A775-26BDC4E59E83}" presName="bigChev" presStyleLbl="node1" presStyleIdx="1" presStyleCnt="7"/>
      <dgm:spPr/>
      <dgm:t>
        <a:bodyPr/>
        <a:lstStyle/>
        <a:p>
          <a:endParaRPr lang="fr-FR"/>
        </a:p>
      </dgm:t>
    </dgm:pt>
    <dgm:pt modelId="{57F08CA1-7CCF-0846-AF57-38F6366124F2}" type="pres">
      <dgm:prSet presAssocID="{95439770-1E73-1F40-A0DF-F512674FF3E9}" presName="parTrans" presStyleCnt="0"/>
      <dgm:spPr/>
    </dgm:pt>
    <dgm:pt modelId="{D9E3CC7B-6B27-4844-AA65-78E63D66E12C}" type="pres">
      <dgm:prSet presAssocID="{5316FF9F-0223-B34B-BDC7-746543DE1E2C}" presName="node" presStyleLbl="alignAccFollowNode1" presStyleIdx="1" presStyleCnt="7" custScaleX="544614" custScaleY="121428">
        <dgm:presLayoutVars>
          <dgm:bulletEnabled val="1"/>
        </dgm:presLayoutVars>
      </dgm:prSet>
      <dgm:spPr/>
      <dgm:t>
        <a:bodyPr/>
        <a:lstStyle/>
        <a:p>
          <a:endParaRPr lang="fr-FR"/>
        </a:p>
      </dgm:t>
    </dgm:pt>
    <dgm:pt modelId="{06C03971-0C21-7543-835A-C96811A76045}" type="pres">
      <dgm:prSet presAssocID="{56CEC244-A57C-A640-A775-26BDC4E59E83}" presName="vSp" presStyleCnt="0"/>
      <dgm:spPr/>
    </dgm:pt>
    <dgm:pt modelId="{D0FAF8C4-D482-F04C-B7E4-07213C35D588}" type="pres">
      <dgm:prSet presAssocID="{29E82667-604B-BA4E-8127-FB19E8024B98}" presName="horFlow" presStyleCnt="0"/>
      <dgm:spPr/>
    </dgm:pt>
    <dgm:pt modelId="{B0E43121-0F61-204F-B13E-8E26FD2C417B}" type="pres">
      <dgm:prSet presAssocID="{29E82667-604B-BA4E-8127-FB19E8024B98}" presName="bigChev" presStyleLbl="node1" presStyleIdx="2" presStyleCnt="7"/>
      <dgm:spPr/>
      <dgm:t>
        <a:bodyPr/>
        <a:lstStyle/>
        <a:p>
          <a:endParaRPr lang="fr-FR"/>
        </a:p>
      </dgm:t>
    </dgm:pt>
    <dgm:pt modelId="{AE80070A-729C-ED44-A1C1-C0504148FF43}" type="pres">
      <dgm:prSet presAssocID="{312B436C-6962-8F49-A26E-8153B3EF301B}" presName="parTrans" presStyleCnt="0"/>
      <dgm:spPr/>
    </dgm:pt>
    <dgm:pt modelId="{6EDB03DD-5D97-E246-B008-2F6D89D71BB5}" type="pres">
      <dgm:prSet presAssocID="{4E1C9CF1-9FDA-4245-BD44-35AF24EBCC48}" presName="node" presStyleLbl="alignAccFollowNode1" presStyleIdx="2" presStyleCnt="7" custScaleX="544614" custScaleY="121594">
        <dgm:presLayoutVars>
          <dgm:bulletEnabled val="1"/>
        </dgm:presLayoutVars>
      </dgm:prSet>
      <dgm:spPr/>
      <dgm:t>
        <a:bodyPr/>
        <a:lstStyle/>
        <a:p>
          <a:endParaRPr lang="fr-FR"/>
        </a:p>
      </dgm:t>
    </dgm:pt>
    <dgm:pt modelId="{5DBAB78A-E087-FF45-9B3F-EE4B130FFB30}" type="pres">
      <dgm:prSet presAssocID="{29E82667-604B-BA4E-8127-FB19E8024B98}" presName="vSp" presStyleCnt="0"/>
      <dgm:spPr/>
    </dgm:pt>
    <dgm:pt modelId="{130B437E-A6F4-1A40-8871-D0E55DBBD894}" type="pres">
      <dgm:prSet presAssocID="{BE847A23-0BB7-544E-8D94-8EEBF8B38CD6}" presName="horFlow" presStyleCnt="0"/>
      <dgm:spPr/>
    </dgm:pt>
    <dgm:pt modelId="{F71D3E70-681B-A742-8F36-9C3447003CBE}" type="pres">
      <dgm:prSet presAssocID="{BE847A23-0BB7-544E-8D94-8EEBF8B38CD6}" presName="bigChev" presStyleLbl="node1" presStyleIdx="3" presStyleCnt="7"/>
      <dgm:spPr/>
      <dgm:t>
        <a:bodyPr/>
        <a:lstStyle/>
        <a:p>
          <a:endParaRPr lang="fr-FR"/>
        </a:p>
      </dgm:t>
    </dgm:pt>
    <dgm:pt modelId="{AF4F2DF9-C070-9744-8819-D841B47812AE}" type="pres">
      <dgm:prSet presAssocID="{AC676172-988A-EF47-80CF-92AE451DBE25}" presName="parTrans" presStyleCnt="0"/>
      <dgm:spPr/>
    </dgm:pt>
    <dgm:pt modelId="{897D9282-B53D-5640-8253-49C941855AE0}" type="pres">
      <dgm:prSet presAssocID="{1E3A6F9F-08CD-B049-8D61-C803028F01CE}" presName="node" presStyleLbl="alignAccFollowNode1" presStyleIdx="3" presStyleCnt="7" custScaleX="544614" custScaleY="121761">
        <dgm:presLayoutVars>
          <dgm:bulletEnabled val="1"/>
        </dgm:presLayoutVars>
      </dgm:prSet>
      <dgm:spPr/>
      <dgm:t>
        <a:bodyPr/>
        <a:lstStyle/>
        <a:p>
          <a:endParaRPr lang="fr-FR"/>
        </a:p>
      </dgm:t>
    </dgm:pt>
    <dgm:pt modelId="{C0B3070B-E1C0-A74B-BDA8-DE60D61B01E6}" type="pres">
      <dgm:prSet presAssocID="{BE847A23-0BB7-544E-8D94-8EEBF8B38CD6}" presName="vSp" presStyleCnt="0"/>
      <dgm:spPr/>
    </dgm:pt>
    <dgm:pt modelId="{8CA92644-C303-0E48-9394-0AB51BDCF17E}" type="pres">
      <dgm:prSet presAssocID="{A51D8C51-F107-6C45-BA1F-7B90018EED12}" presName="horFlow" presStyleCnt="0"/>
      <dgm:spPr/>
    </dgm:pt>
    <dgm:pt modelId="{BDF21491-3426-114C-98DC-A867C7CF662C}" type="pres">
      <dgm:prSet presAssocID="{A51D8C51-F107-6C45-BA1F-7B90018EED12}" presName="bigChev" presStyleLbl="node1" presStyleIdx="4" presStyleCnt="7"/>
      <dgm:spPr/>
      <dgm:t>
        <a:bodyPr/>
        <a:lstStyle/>
        <a:p>
          <a:endParaRPr lang="fr-FR"/>
        </a:p>
      </dgm:t>
    </dgm:pt>
    <dgm:pt modelId="{4D96ED8A-E973-3F4E-9076-6CE5ED2F8669}" type="pres">
      <dgm:prSet presAssocID="{A34C8C91-34E3-574F-B88D-A79C07238EB7}" presName="parTrans" presStyleCnt="0"/>
      <dgm:spPr/>
    </dgm:pt>
    <dgm:pt modelId="{DDC73C83-55C5-6C46-8240-90562F687464}" type="pres">
      <dgm:prSet presAssocID="{04E61645-2AA9-AF48-8523-4A7E888932BD}" presName="node" presStyleLbl="alignAccFollowNode1" presStyleIdx="4" presStyleCnt="7" custScaleX="544614" custScaleY="121929">
        <dgm:presLayoutVars>
          <dgm:bulletEnabled val="1"/>
        </dgm:presLayoutVars>
      </dgm:prSet>
      <dgm:spPr/>
      <dgm:t>
        <a:bodyPr/>
        <a:lstStyle/>
        <a:p>
          <a:endParaRPr lang="fr-FR"/>
        </a:p>
      </dgm:t>
    </dgm:pt>
    <dgm:pt modelId="{650F6471-3CF0-D342-8769-4C371620661C}" type="pres">
      <dgm:prSet presAssocID="{A51D8C51-F107-6C45-BA1F-7B90018EED12}" presName="vSp" presStyleCnt="0"/>
      <dgm:spPr/>
    </dgm:pt>
    <dgm:pt modelId="{8DD05A49-8E57-6549-855C-88FCBA90D2DF}" type="pres">
      <dgm:prSet presAssocID="{A32C3502-A4C3-434D-89B7-725A3C84464D}" presName="horFlow" presStyleCnt="0"/>
      <dgm:spPr/>
    </dgm:pt>
    <dgm:pt modelId="{0496515B-5E73-A740-B7D7-C2E1958C84B1}" type="pres">
      <dgm:prSet presAssocID="{A32C3502-A4C3-434D-89B7-725A3C84464D}" presName="bigChev" presStyleLbl="node1" presStyleIdx="5" presStyleCnt="7"/>
      <dgm:spPr/>
      <dgm:t>
        <a:bodyPr/>
        <a:lstStyle/>
        <a:p>
          <a:endParaRPr lang="fr-FR"/>
        </a:p>
      </dgm:t>
    </dgm:pt>
    <dgm:pt modelId="{A1FA5104-BA87-804F-9C0E-0ECBFCBBE7D5}" type="pres">
      <dgm:prSet presAssocID="{1491B8C1-D3A6-8646-9BEB-97F8F22AE20C}" presName="parTrans" presStyleCnt="0"/>
      <dgm:spPr/>
    </dgm:pt>
    <dgm:pt modelId="{85A2E2E3-19D8-5947-9157-E1A03F5070DA}" type="pres">
      <dgm:prSet presAssocID="{1F82E1F2-7D8E-1747-850C-6B663FB1511B}" presName="node" presStyleLbl="alignAccFollowNode1" presStyleIdx="5" presStyleCnt="7" custScaleX="544614" custScaleY="122097">
        <dgm:presLayoutVars>
          <dgm:bulletEnabled val="1"/>
        </dgm:presLayoutVars>
      </dgm:prSet>
      <dgm:spPr/>
      <dgm:t>
        <a:bodyPr/>
        <a:lstStyle/>
        <a:p>
          <a:endParaRPr lang="fr-FR"/>
        </a:p>
      </dgm:t>
    </dgm:pt>
    <dgm:pt modelId="{563B1168-4294-AC47-A8A0-F88B2B1431BB}" type="pres">
      <dgm:prSet presAssocID="{A32C3502-A4C3-434D-89B7-725A3C84464D}" presName="vSp" presStyleCnt="0"/>
      <dgm:spPr/>
    </dgm:pt>
    <dgm:pt modelId="{1EDC4D71-C5AC-544A-A306-C45F5B4A0912}" type="pres">
      <dgm:prSet presAssocID="{7428D286-B496-BC47-BE0E-CAEC87DBB50E}" presName="horFlow" presStyleCnt="0"/>
      <dgm:spPr/>
    </dgm:pt>
    <dgm:pt modelId="{51C67A7F-50EB-594D-A4A1-4328EA379290}" type="pres">
      <dgm:prSet presAssocID="{7428D286-B496-BC47-BE0E-CAEC87DBB50E}" presName="bigChev" presStyleLbl="node1" presStyleIdx="6" presStyleCnt="7"/>
      <dgm:spPr/>
      <dgm:t>
        <a:bodyPr/>
        <a:lstStyle/>
        <a:p>
          <a:endParaRPr lang="fr-FR"/>
        </a:p>
      </dgm:t>
    </dgm:pt>
    <dgm:pt modelId="{CBA620C6-B7CB-584E-BDE6-180AD8010485}" type="pres">
      <dgm:prSet presAssocID="{FD13D010-0A77-8B46-8D0F-5A66F727A152}" presName="parTrans" presStyleCnt="0"/>
      <dgm:spPr/>
    </dgm:pt>
    <dgm:pt modelId="{BD3818A3-CDC3-8049-B181-3CB97073A315}" type="pres">
      <dgm:prSet presAssocID="{DB2BD570-5A5D-3F4A-8A47-61BAD1AA2EC7}" presName="node" presStyleLbl="alignAccFollowNode1" presStyleIdx="6" presStyleCnt="7" custScaleX="544614" custScaleY="122434">
        <dgm:presLayoutVars>
          <dgm:bulletEnabled val="1"/>
        </dgm:presLayoutVars>
      </dgm:prSet>
      <dgm:spPr/>
      <dgm:t>
        <a:bodyPr/>
        <a:lstStyle/>
        <a:p>
          <a:endParaRPr lang="fr-FR"/>
        </a:p>
      </dgm:t>
    </dgm:pt>
  </dgm:ptLst>
  <dgm:cxnLst>
    <dgm:cxn modelId="{B113F176-66A3-5E4E-887F-EFAEE624632A}" srcId="{A32C3502-A4C3-434D-89B7-725A3C84464D}" destId="{1F82E1F2-7D8E-1747-850C-6B663FB1511B}" srcOrd="0" destOrd="0" parTransId="{1491B8C1-D3A6-8646-9BEB-97F8F22AE20C}" sibTransId="{78F528D8-DD51-DD48-B80B-02F507BAE514}"/>
    <dgm:cxn modelId="{C46C0ECB-930B-B742-85D3-611D070BBD12}" srcId="{F9051F88-873B-114B-A853-17C9CFC9102A}" destId="{29E82667-604B-BA4E-8127-FB19E8024B98}" srcOrd="2" destOrd="0" parTransId="{B2F4D454-7D9D-724A-82F6-3B90331BD7AB}" sibTransId="{6C0188E0-5533-7E4E-8ADC-EECC3AD6D292}"/>
    <dgm:cxn modelId="{D8C25922-0718-6742-A1EA-5ED0FC4FFEE8}" srcId="{F9051F88-873B-114B-A853-17C9CFC9102A}" destId="{7428D286-B496-BC47-BE0E-CAEC87DBB50E}" srcOrd="6" destOrd="0" parTransId="{1D495AAD-C36D-1643-B363-65A304AA122E}" sibTransId="{1B4288A6-9849-144D-AFAB-445AD4BBEC16}"/>
    <dgm:cxn modelId="{2DF69B02-CDE2-9F4B-9B90-B84574F66B85}" type="presOf" srcId="{56CEC244-A57C-A640-A775-26BDC4E59E83}" destId="{5C250D92-42D0-7F49-814E-5A4BE6AA3F73}" srcOrd="0" destOrd="0" presId="urn:microsoft.com/office/officeart/2005/8/layout/lProcess3"/>
    <dgm:cxn modelId="{F64C820B-C7D9-3343-B1C5-F3A679B8F14B}" srcId="{A51D8C51-F107-6C45-BA1F-7B90018EED12}" destId="{04E61645-2AA9-AF48-8523-4A7E888932BD}" srcOrd="0" destOrd="0" parTransId="{A34C8C91-34E3-574F-B88D-A79C07238EB7}" sibTransId="{C2AA07EF-1D77-C549-9ADB-F132866F2722}"/>
    <dgm:cxn modelId="{8C05B5CD-EACD-464D-B5F9-E30119037F00}" type="presOf" srcId="{4E1C9CF1-9FDA-4245-BD44-35AF24EBCC48}" destId="{6EDB03DD-5D97-E246-B008-2F6D89D71BB5}" srcOrd="0" destOrd="0" presId="urn:microsoft.com/office/officeart/2005/8/layout/lProcess3"/>
    <dgm:cxn modelId="{B6B05267-4A59-A24A-BFD7-DC2DE8167701}" type="presOf" srcId="{A32C3502-A4C3-434D-89B7-725A3C84464D}" destId="{0496515B-5E73-A740-B7D7-C2E1958C84B1}" srcOrd="0" destOrd="0" presId="urn:microsoft.com/office/officeart/2005/8/layout/lProcess3"/>
    <dgm:cxn modelId="{EEB604C0-ED77-FC41-81D0-1ED08A202281}" srcId="{BE847A23-0BB7-544E-8D94-8EEBF8B38CD6}" destId="{1E3A6F9F-08CD-B049-8D61-C803028F01CE}" srcOrd="0" destOrd="0" parTransId="{AC676172-988A-EF47-80CF-92AE451DBE25}" sibTransId="{5BAF0793-7286-FD4C-AA01-E9A59E39902F}"/>
    <dgm:cxn modelId="{8400A0FB-07DB-3E46-880F-07858BE45956}" srcId="{F9051F88-873B-114B-A853-17C9CFC9102A}" destId="{7087E8C1-7356-4C41-9D04-72DE2FB049CF}" srcOrd="0" destOrd="0" parTransId="{B960D358-459D-B74A-A09A-6168A56E4181}" sibTransId="{9E8C3536-A85F-1B45-AF77-EE54B32CE4B7}"/>
    <dgm:cxn modelId="{6ACF879F-6F91-4543-90F4-2E76DD87D618}" type="presOf" srcId="{DB94A330-03B4-A341-BA76-E5762F83E4CB}" destId="{FD9CEB8C-A3FB-D145-87C4-493002B5060E}" srcOrd="0" destOrd="0" presId="urn:microsoft.com/office/officeart/2005/8/layout/lProcess3"/>
    <dgm:cxn modelId="{4AD9664B-1FFB-9B4D-9A5F-F792CF3ABC9A}" srcId="{29E82667-604B-BA4E-8127-FB19E8024B98}" destId="{4E1C9CF1-9FDA-4245-BD44-35AF24EBCC48}" srcOrd="0" destOrd="0" parTransId="{312B436C-6962-8F49-A26E-8153B3EF301B}" sibTransId="{A33AD796-C604-8F44-B5C3-0BF705920AE4}"/>
    <dgm:cxn modelId="{ED9DE879-65AC-C246-8C38-DC867D4178D8}" srcId="{7087E8C1-7356-4C41-9D04-72DE2FB049CF}" destId="{DB94A330-03B4-A341-BA76-E5762F83E4CB}" srcOrd="0" destOrd="0" parTransId="{2C6812B8-00E9-8349-8977-D23A0DE10442}" sibTransId="{88221E05-396E-674A-8606-EA47A8780101}"/>
    <dgm:cxn modelId="{F21885E4-85DF-C849-97FC-937C27A5EC62}" type="presOf" srcId="{BE847A23-0BB7-544E-8D94-8EEBF8B38CD6}" destId="{F71D3E70-681B-A742-8F36-9C3447003CBE}" srcOrd="0" destOrd="0" presId="urn:microsoft.com/office/officeart/2005/8/layout/lProcess3"/>
    <dgm:cxn modelId="{634BDB38-0B0C-C74D-9B69-36C047914C74}" type="presOf" srcId="{7087E8C1-7356-4C41-9D04-72DE2FB049CF}" destId="{66B16BEC-EA73-9C48-A897-36CADC026DA1}" srcOrd="0" destOrd="0" presId="urn:microsoft.com/office/officeart/2005/8/layout/lProcess3"/>
    <dgm:cxn modelId="{4BE52E30-FC1E-5F49-848F-32C69D000B7E}" srcId="{56CEC244-A57C-A640-A775-26BDC4E59E83}" destId="{5316FF9F-0223-B34B-BDC7-746543DE1E2C}" srcOrd="0" destOrd="0" parTransId="{95439770-1E73-1F40-A0DF-F512674FF3E9}" sibTransId="{8B8D4B47-E2B7-1045-9D97-4F8852757FAB}"/>
    <dgm:cxn modelId="{0A4C821E-F4BA-1143-B191-E311A2FFEE55}" srcId="{F9051F88-873B-114B-A853-17C9CFC9102A}" destId="{BE847A23-0BB7-544E-8D94-8EEBF8B38CD6}" srcOrd="3" destOrd="0" parTransId="{03DA8618-971D-BC4F-98D2-398D53A728CB}" sibTransId="{D57F6990-16C1-2E43-BF1C-BD29BF81FFD1}"/>
    <dgm:cxn modelId="{FBB7DD89-E3BC-D549-802A-FF073E4D4E0C}" srcId="{F9051F88-873B-114B-A853-17C9CFC9102A}" destId="{56CEC244-A57C-A640-A775-26BDC4E59E83}" srcOrd="1" destOrd="0" parTransId="{D8DD6C45-53AB-1A4D-9FBF-14E51F8536D5}" sibTransId="{6D4C745A-93D2-0C4C-946F-2D3292808584}"/>
    <dgm:cxn modelId="{90ECD77E-3C9B-C042-9AF0-4436A3D45474}" type="presOf" srcId="{04E61645-2AA9-AF48-8523-4A7E888932BD}" destId="{DDC73C83-55C5-6C46-8240-90562F687464}" srcOrd="0" destOrd="0" presId="urn:microsoft.com/office/officeart/2005/8/layout/lProcess3"/>
    <dgm:cxn modelId="{02B23BC1-DEB8-9849-A86F-A643A28D2E88}" type="presOf" srcId="{DB2BD570-5A5D-3F4A-8A47-61BAD1AA2EC7}" destId="{BD3818A3-CDC3-8049-B181-3CB97073A315}" srcOrd="0" destOrd="0" presId="urn:microsoft.com/office/officeart/2005/8/layout/lProcess3"/>
    <dgm:cxn modelId="{3137FF3C-53C7-B143-BDB2-347A9EFDB615}" type="presOf" srcId="{F9051F88-873B-114B-A853-17C9CFC9102A}" destId="{C682A725-E5B5-EB43-B424-D696D44CE99D}" srcOrd="0" destOrd="0" presId="urn:microsoft.com/office/officeart/2005/8/layout/lProcess3"/>
    <dgm:cxn modelId="{9F847443-B948-ED41-A618-B5ABAB877EB2}" type="presOf" srcId="{7428D286-B496-BC47-BE0E-CAEC87DBB50E}" destId="{51C67A7F-50EB-594D-A4A1-4328EA379290}" srcOrd="0" destOrd="0" presId="urn:microsoft.com/office/officeart/2005/8/layout/lProcess3"/>
    <dgm:cxn modelId="{FB64E159-670C-4842-8028-5AAB008771D4}" srcId="{F9051F88-873B-114B-A853-17C9CFC9102A}" destId="{A32C3502-A4C3-434D-89B7-725A3C84464D}" srcOrd="5" destOrd="0" parTransId="{77320308-1721-9344-B937-7D41A6CA761F}" sibTransId="{55FAE8E3-A9F7-5B44-BE44-A2C43FE25C5B}"/>
    <dgm:cxn modelId="{B5CEF309-AE5E-4547-BEA1-27C013E5BC2F}" type="presOf" srcId="{1E3A6F9F-08CD-B049-8D61-C803028F01CE}" destId="{897D9282-B53D-5640-8253-49C941855AE0}" srcOrd="0" destOrd="0" presId="urn:microsoft.com/office/officeart/2005/8/layout/lProcess3"/>
    <dgm:cxn modelId="{826A1FAD-9258-6348-9B51-A19371BD4849}" type="presOf" srcId="{29E82667-604B-BA4E-8127-FB19E8024B98}" destId="{B0E43121-0F61-204F-B13E-8E26FD2C417B}" srcOrd="0" destOrd="0" presId="urn:microsoft.com/office/officeart/2005/8/layout/lProcess3"/>
    <dgm:cxn modelId="{B271D533-994B-B94F-88A5-4984C99B20B1}" type="presOf" srcId="{1F82E1F2-7D8E-1747-850C-6B663FB1511B}" destId="{85A2E2E3-19D8-5947-9157-E1A03F5070DA}" srcOrd="0" destOrd="0" presId="urn:microsoft.com/office/officeart/2005/8/layout/lProcess3"/>
    <dgm:cxn modelId="{8B625036-44A6-A84A-822A-94D5939FFC1C}" srcId="{7428D286-B496-BC47-BE0E-CAEC87DBB50E}" destId="{DB2BD570-5A5D-3F4A-8A47-61BAD1AA2EC7}" srcOrd="0" destOrd="0" parTransId="{FD13D010-0A77-8B46-8D0F-5A66F727A152}" sibTransId="{1DEA0637-589C-6E42-8528-518788FF89D8}"/>
    <dgm:cxn modelId="{14110A38-D25C-554A-9FFB-54DEC2A87423}" type="presOf" srcId="{5316FF9F-0223-B34B-BDC7-746543DE1E2C}" destId="{D9E3CC7B-6B27-4844-AA65-78E63D66E12C}" srcOrd="0" destOrd="0" presId="urn:microsoft.com/office/officeart/2005/8/layout/lProcess3"/>
    <dgm:cxn modelId="{9AA35698-22CB-E440-80DE-BCA4121C27AF}" srcId="{F9051F88-873B-114B-A853-17C9CFC9102A}" destId="{A51D8C51-F107-6C45-BA1F-7B90018EED12}" srcOrd="4" destOrd="0" parTransId="{3F3F1FC5-BDF6-F846-8AB6-9000F72E5B85}" sibTransId="{9A72537C-B549-EF4F-A920-957820E8A552}"/>
    <dgm:cxn modelId="{B528273A-5F06-C242-9001-BB961CC76AA9}" type="presOf" srcId="{A51D8C51-F107-6C45-BA1F-7B90018EED12}" destId="{BDF21491-3426-114C-98DC-A867C7CF662C}" srcOrd="0" destOrd="0" presId="urn:microsoft.com/office/officeart/2005/8/layout/lProcess3"/>
    <dgm:cxn modelId="{C56B6ADD-B04B-A745-8810-8C0AFB2D26C8}" type="presParOf" srcId="{C682A725-E5B5-EB43-B424-D696D44CE99D}" destId="{1EB7B60F-C433-2F40-A788-F8EBCD33A3BE}" srcOrd="0" destOrd="0" presId="urn:microsoft.com/office/officeart/2005/8/layout/lProcess3"/>
    <dgm:cxn modelId="{5657AEAE-BEF6-714C-B52D-3CC11D5B39ED}" type="presParOf" srcId="{1EB7B60F-C433-2F40-A788-F8EBCD33A3BE}" destId="{66B16BEC-EA73-9C48-A897-36CADC026DA1}" srcOrd="0" destOrd="0" presId="urn:microsoft.com/office/officeart/2005/8/layout/lProcess3"/>
    <dgm:cxn modelId="{E221D8FC-436E-DB41-9423-14EA343FDC29}" type="presParOf" srcId="{1EB7B60F-C433-2F40-A788-F8EBCD33A3BE}" destId="{8A80424D-D753-3F4D-9D27-5DDAA6CEEC56}" srcOrd="1" destOrd="0" presId="urn:microsoft.com/office/officeart/2005/8/layout/lProcess3"/>
    <dgm:cxn modelId="{45A1C3C5-78E4-F342-8ADA-DCDF84FA0F7B}" type="presParOf" srcId="{1EB7B60F-C433-2F40-A788-F8EBCD33A3BE}" destId="{FD9CEB8C-A3FB-D145-87C4-493002B5060E}" srcOrd="2" destOrd="0" presId="urn:microsoft.com/office/officeart/2005/8/layout/lProcess3"/>
    <dgm:cxn modelId="{ECC28BF3-6D7B-D74F-92DA-564E27C2154F}" type="presParOf" srcId="{C682A725-E5B5-EB43-B424-D696D44CE99D}" destId="{32E4FC1A-039A-3F4E-9F52-4727031AF1A7}" srcOrd="1" destOrd="0" presId="urn:microsoft.com/office/officeart/2005/8/layout/lProcess3"/>
    <dgm:cxn modelId="{E76FF26A-B0C7-9E4D-9F45-E0FD8C156E4B}" type="presParOf" srcId="{C682A725-E5B5-EB43-B424-D696D44CE99D}" destId="{DFD8CF18-3948-844F-8576-FF411078790A}" srcOrd="2" destOrd="0" presId="urn:microsoft.com/office/officeart/2005/8/layout/lProcess3"/>
    <dgm:cxn modelId="{22829963-93EB-8643-BCD1-2E0D43887EB9}" type="presParOf" srcId="{DFD8CF18-3948-844F-8576-FF411078790A}" destId="{5C250D92-42D0-7F49-814E-5A4BE6AA3F73}" srcOrd="0" destOrd="0" presId="urn:microsoft.com/office/officeart/2005/8/layout/lProcess3"/>
    <dgm:cxn modelId="{84894C00-48D6-864A-B298-3667040A773A}" type="presParOf" srcId="{DFD8CF18-3948-844F-8576-FF411078790A}" destId="{57F08CA1-7CCF-0846-AF57-38F6366124F2}" srcOrd="1" destOrd="0" presId="urn:microsoft.com/office/officeart/2005/8/layout/lProcess3"/>
    <dgm:cxn modelId="{C3E222CE-DCA0-3B47-AA1B-49344ABDEBD1}" type="presParOf" srcId="{DFD8CF18-3948-844F-8576-FF411078790A}" destId="{D9E3CC7B-6B27-4844-AA65-78E63D66E12C}" srcOrd="2" destOrd="0" presId="urn:microsoft.com/office/officeart/2005/8/layout/lProcess3"/>
    <dgm:cxn modelId="{407D22B6-91AD-1A4D-8FDC-649F817EB6CD}" type="presParOf" srcId="{C682A725-E5B5-EB43-B424-D696D44CE99D}" destId="{06C03971-0C21-7543-835A-C96811A76045}" srcOrd="3" destOrd="0" presId="urn:microsoft.com/office/officeart/2005/8/layout/lProcess3"/>
    <dgm:cxn modelId="{C0EE838B-CDE8-8242-A6A7-7717CAE25E28}" type="presParOf" srcId="{C682A725-E5B5-EB43-B424-D696D44CE99D}" destId="{D0FAF8C4-D482-F04C-B7E4-07213C35D588}" srcOrd="4" destOrd="0" presId="urn:microsoft.com/office/officeart/2005/8/layout/lProcess3"/>
    <dgm:cxn modelId="{0C7AA635-47FA-8C41-9FB2-00455868F2D2}" type="presParOf" srcId="{D0FAF8C4-D482-F04C-B7E4-07213C35D588}" destId="{B0E43121-0F61-204F-B13E-8E26FD2C417B}" srcOrd="0" destOrd="0" presId="urn:microsoft.com/office/officeart/2005/8/layout/lProcess3"/>
    <dgm:cxn modelId="{CD5D1628-6135-C643-AAFE-901BD5EF609F}" type="presParOf" srcId="{D0FAF8C4-D482-F04C-B7E4-07213C35D588}" destId="{AE80070A-729C-ED44-A1C1-C0504148FF43}" srcOrd="1" destOrd="0" presId="urn:microsoft.com/office/officeart/2005/8/layout/lProcess3"/>
    <dgm:cxn modelId="{6B36D349-9F19-9B4B-A141-F8AB38D1E294}" type="presParOf" srcId="{D0FAF8C4-D482-F04C-B7E4-07213C35D588}" destId="{6EDB03DD-5D97-E246-B008-2F6D89D71BB5}" srcOrd="2" destOrd="0" presId="urn:microsoft.com/office/officeart/2005/8/layout/lProcess3"/>
    <dgm:cxn modelId="{F9071549-E5FE-D549-B661-270DE215FF23}" type="presParOf" srcId="{C682A725-E5B5-EB43-B424-D696D44CE99D}" destId="{5DBAB78A-E087-FF45-9B3F-EE4B130FFB30}" srcOrd="5" destOrd="0" presId="urn:microsoft.com/office/officeart/2005/8/layout/lProcess3"/>
    <dgm:cxn modelId="{B6492C39-9D75-B14F-8CBE-2374942BA5BC}" type="presParOf" srcId="{C682A725-E5B5-EB43-B424-D696D44CE99D}" destId="{130B437E-A6F4-1A40-8871-D0E55DBBD894}" srcOrd="6" destOrd="0" presId="urn:microsoft.com/office/officeart/2005/8/layout/lProcess3"/>
    <dgm:cxn modelId="{A8A26B85-703A-DD4D-8D9A-9FC755646F26}" type="presParOf" srcId="{130B437E-A6F4-1A40-8871-D0E55DBBD894}" destId="{F71D3E70-681B-A742-8F36-9C3447003CBE}" srcOrd="0" destOrd="0" presId="urn:microsoft.com/office/officeart/2005/8/layout/lProcess3"/>
    <dgm:cxn modelId="{A33280D5-73C5-2F4E-BDDA-894EB9BF6514}" type="presParOf" srcId="{130B437E-A6F4-1A40-8871-D0E55DBBD894}" destId="{AF4F2DF9-C070-9744-8819-D841B47812AE}" srcOrd="1" destOrd="0" presId="urn:microsoft.com/office/officeart/2005/8/layout/lProcess3"/>
    <dgm:cxn modelId="{F312DA32-31E9-444A-92AB-AEFDBDA07E88}" type="presParOf" srcId="{130B437E-A6F4-1A40-8871-D0E55DBBD894}" destId="{897D9282-B53D-5640-8253-49C941855AE0}" srcOrd="2" destOrd="0" presId="urn:microsoft.com/office/officeart/2005/8/layout/lProcess3"/>
    <dgm:cxn modelId="{7B0C5394-7CEC-2843-9FEE-A6E458E9DA93}" type="presParOf" srcId="{C682A725-E5B5-EB43-B424-D696D44CE99D}" destId="{C0B3070B-E1C0-A74B-BDA8-DE60D61B01E6}" srcOrd="7" destOrd="0" presId="urn:microsoft.com/office/officeart/2005/8/layout/lProcess3"/>
    <dgm:cxn modelId="{3ED2BAF5-8C99-8344-9209-102293002ACA}" type="presParOf" srcId="{C682A725-E5B5-EB43-B424-D696D44CE99D}" destId="{8CA92644-C303-0E48-9394-0AB51BDCF17E}" srcOrd="8" destOrd="0" presId="urn:microsoft.com/office/officeart/2005/8/layout/lProcess3"/>
    <dgm:cxn modelId="{7F974E1B-E611-A44D-89F9-BE3C7A6252CF}" type="presParOf" srcId="{8CA92644-C303-0E48-9394-0AB51BDCF17E}" destId="{BDF21491-3426-114C-98DC-A867C7CF662C}" srcOrd="0" destOrd="0" presId="urn:microsoft.com/office/officeart/2005/8/layout/lProcess3"/>
    <dgm:cxn modelId="{2CD11457-A267-964C-8B41-CE697D841C3E}" type="presParOf" srcId="{8CA92644-C303-0E48-9394-0AB51BDCF17E}" destId="{4D96ED8A-E973-3F4E-9076-6CE5ED2F8669}" srcOrd="1" destOrd="0" presId="urn:microsoft.com/office/officeart/2005/8/layout/lProcess3"/>
    <dgm:cxn modelId="{F9378F66-F148-FD46-92D0-7B1F2C59F124}" type="presParOf" srcId="{8CA92644-C303-0E48-9394-0AB51BDCF17E}" destId="{DDC73C83-55C5-6C46-8240-90562F687464}" srcOrd="2" destOrd="0" presId="urn:microsoft.com/office/officeart/2005/8/layout/lProcess3"/>
    <dgm:cxn modelId="{92D3A454-26BC-4A43-95D2-BC5C2AB226AC}" type="presParOf" srcId="{C682A725-E5B5-EB43-B424-D696D44CE99D}" destId="{650F6471-3CF0-D342-8769-4C371620661C}" srcOrd="9" destOrd="0" presId="urn:microsoft.com/office/officeart/2005/8/layout/lProcess3"/>
    <dgm:cxn modelId="{C1B99BB2-A460-3845-99BF-003692AE44C7}" type="presParOf" srcId="{C682A725-E5B5-EB43-B424-D696D44CE99D}" destId="{8DD05A49-8E57-6549-855C-88FCBA90D2DF}" srcOrd="10" destOrd="0" presId="urn:microsoft.com/office/officeart/2005/8/layout/lProcess3"/>
    <dgm:cxn modelId="{10D82FDA-E308-2947-A9DB-3552E3CCA218}" type="presParOf" srcId="{8DD05A49-8E57-6549-855C-88FCBA90D2DF}" destId="{0496515B-5E73-A740-B7D7-C2E1958C84B1}" srcOrd="0" destOrd="0" presId="urn:microsoft.com/office/officeart/2005/8/layout/lProcess3"/>
    <dgm:cxn modelId="{5B6F5A86-8AB7-7443-BD72-83AC2B00C5E7}" type="presParOf" srcId="{8DD05A49-8E57-6549-855C-88FCBA90D2DF}" destId="{A1FA5104-BA87-804F-9C0E-0ECBFCBBE7D5}" srcOrd="1" destOrd="0" presId="urn:microsoft.com/office/officeart/2005/8/layout/lProcess3"/>
    <dgm:cxn modelId="{073929D0-BDFB-1E46-AEDD-299EDD636F00}" type="presParOf" srcId="{8DD05A49-8E57-6549-855C-88FCBA90D2DF}" destId="{85A2E2E3-19D8-5947-9157-E1A03F5070DA}" srcOrd="2" destOrd="0" presId="urn:microsoft.com/office/officeart/2005/8/layout/lProcess3"/>
    <dgm:cxn modelId="{1B550EAB-0330-5647-8CCE-AFC6EADE87A7}" type="presParOf" srcId="{C682A725-E5B5-EB43-B424-D696D44CE99D}" destId="{563B1168-4294-AC47-A8A0-F88B2B1431BB}" srcOrd="11" destOrd="0" presId="urn:microsoft.com/office/officeart/2005/8/layout/lProcess3"/>
    <dgm:cxn modelId="{890DD0A8-CBB0-B24B-A12A-E79877E2447F}" type="presParOf" srcId="{C682A725-E5B5-EB43-B424-D696D44CE99D}" destId="{1EDC4D71-C5AC-544A-A306-C45F5B4A0912}" srcOrd="12" destOrd="0" presId="urn:microsoft.com/office/officeart/2005/8/layout/lProcess3"/>
    <dgm:cxn modelId="{71B481AA-22B6-584C-8D42-E4FC83E7E82E}" type="presParOf" srcId="{1EDC4D71-C5AC-544A-A306-C45F5B4A0912}" destId="{51C67A7F-50EB-594D-A4A1-4328EA379290}" srcOrd="0" destOrd="0" presId="urn:microsoft.com/office/officeart/2005/8/layout/lProcess3"/>
    <dgm:cxn modelId="{364C9F2F-A7A8-8E48-A7B2-04569D57A656}" type="presParOf" srcId="{1EDC4D71-C5AC-544A-A306-C45F5B4A0912}" destId="{CBA620C6-B7CB-584E-BDE6-180AD8010485}" srcOrd="1" destOrd="0" presId="urn:microsoft.com/office/officeart/2005/8/layout/lProcess3"/>
    <dgm:cxn modelId="{E58EBB99-5085-AB44-A113-D913CD47A693}" type="presParOf" srcId="{1EDC4D71-C5AC-544A-A306-C45F5B4A0912}" destId="{BD3818A3-CDC3-8049-B181-3CB97073A315}" srcOrd="2" destOrd="0" presId="urn:microsoft.com/office/officeart/2005/8/layout/l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31C90-6908-564F-8440-1BF6DF0A284F}">
      <dsp:nvSpPr>
        <dsp:cNvPr id="0" name=""/>
        <dsp:cNvSpPr/>
      </dsp:nvSpPr>
      <dsp:spPr>
        <a:xfrm>
          <a:off x="4285714" y="0"/>
          <a:ext cx="1428571"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r-FR" sz="3100" kern="1200" dirty="0"/>
            <a:t>FF Hockey</a:t>
          </a:r>
        </a:p>
      </dsp:txBody>
      <dsp:txXfrm>
        <a:off x="4285714" y="0"/>
        <a:ext cx="1428571" cy="1428571"/>
      </dsp:txXfrm>
    </dsp:sp>
    <dsp:sp modelId="{850A4EB3-14A3-3645-B0AA-5E0A2A998142}">
      <dsp:nvSpPr>
        <dsp:cNvPr id="0" name=""/>
        <dsp:cNvSpPr/>
      </dsp:nvSpPr>
      <dsp:spPr>
        <a:xfrm>
          <a:off x="3571428" y="1428571"/>
          <a:ext cx="2857142"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fr-FR" sz="3100" kern="1200" dirty="0"/>
        </a:p>
      </dsp:txBody>
      <dsp:txXfrm>
        <a:off x="4071428" y="1428571"/>
        <a:ext cx="1857142" cy="1428571"/>
      </dsp:txXfrm>
    </dsp:sp>
    <dsp:sp modelId="{5722815C-8EBA-9A47-B57E-153E5CADC03E}">
      <dsp:nvSpPr>
        <dsp:cNvPr id="0" name=""/>
        <dsp:cNvSpPr/>
      </dsp:nvSpPr>
      <dsp:spPr>
        <a:xfrm>
          <a:off x="2857142" y="2857142"/>
          <a:ext cx="4285714"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r-FR" sz="3100" kern="1200" dirty="0"/>
            <a:t>Ligue</a:t>
          </a:r>
        </a:p>
      </dsp:txBody>
      <dsp:txXfrm>
        <a:off x="3607142" y="2857142"/>
        <a:ext cx="2785714" cy="1428571"/>
      </dsp:txXfrm>
    </dsp:sp>
    <dsp:sp modelId="{B8F3C1E7-C788-B94A-B007-BB412F9AFD28}">
      <dsp:nvSpPr>
        <dsp:cNvPr id="0" name=""/>
        <dsp:cNvSpPr/>
      </dsp:nvSpPr>
      <dsp:spPr>
        <a:xfrm>
          <a:off x="2142857" y="4285714"/>
          <a:ext cx="5714285"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r-FR" sz="3100" kern="1200" dirty="0"/>
            <a:t>CD</a:t>
          </a:r>
        </a:p>
      </dsp:txBody>
      <dsp:txXfrm>
        <a:off x="3142857" y="4285714"/>
        <a:ext cx="3714285" cy="1428571"/>
      </dsp:txXfrm>
    </dsp:sp>
    <dsp:sp modelId="{9307B33A-41A3-F64F-A70A-E3DDDDE6AE77}">
      <dsp:nvSpPr>
        <dsp:cNvPr id="0" name=""/>
        <dsp:cNvSpPr/>
      </dsp:nvSpPr>
      <dsp:spPr>
        <a:xfrm>
          <a:off x="1428571" y="5714285"/>
          <a:ext cx="7142857"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r-FR" sz="3100" kern="1200" dirty="0"/>
            <a:t>Clubs</a:t>
          </a:r>
        </a:p>
      </dsp:txBody>
      <dsp:txXfrm>
        <a:off x="2678571" y="5714285"/>
        <a:ext cx="4642857" cy="1428571"/>
      </dsp:txXfrm>
    </dsp:sp>
    <dsp:sp modelId="{5BCFA7CD-A739-0E45-BFB1-DF994BAF5AB8}">
      <dsp:nvSpPr>
        <dsp:cNvPr id="0" name=""/>
        <dsp:cNvSpPr/>
      </dsp:nvSpPr>
      <dsp:spPr>
        <a:xfrm>
          <a:off x="714285" y="7142857"/>
          <a:ext cx="8571428"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fr-FR" sz="3100" kern="1200"/>
        </a:p>
      </dsp:txBody>
      <dsp:txXfrm>
        <a:off x="2214285" y="7142857"/>
        <a:ext cx="5571428" cy="1428571"/>
      </dsp:txXfrm>
    </dsp:sp>
    <dsp:sp modelId="{BC4A939A-E0BB-F84D-A344-2BD4F76549AD}">
      <dsp:nvSpPr>
        <dsp:cNvPr id="0" name=""/>
        <dsp:cNvSpPr/>
      </dsp:nvSpPr>
      <dsp:spPr>
        <a:xfrm>
          <a:off x="0" y="8571428"/>
          <a:ext cx="10000000" cy="1428571"/>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fr-FR" sz="3100" kern="1200"/>
        </a:p>
      </dsp:txBody>
      <dsp:txXfrm>
        <a:off x="1749999" y="8571428"/>
        <a:ext cx="6500000" cy="14285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0DD59-5CD7-A147-B6D5-EDB0BC796BAA}">
      <dsp:nvSpPr>
        <dsp:cNvPr id="0" name=""/>
        <dsp:cNvSpPr/>
      </dsp:nvSpPr>
      <dsp:spPr>
        <a:xfrm>
          <a:off x="1007226" y="0"/>
          <a:ext cx="671484" cy="613047"/>
        </a:xfrm>
        <a:prstGeom prst="trapezoid">
          <a:avLst>
            <a:gd name="adj" fmla="val 54766"/>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a:t>FFH</a:t>
          </a:r>
        </a:p>
      </dsp:txBody>
      <dsp:txXfrm>
        <a:off x="1007226" y="0"/>
        <a:ext cx="671484" cy="613047"/>
      </dsp:txXfrm>
    </dsp:sp>
    <dsp:sp modelId="{4124691D-0498-3344-A42F-40219206E5F6}">
      <dsp:nvSpPr>
        <dsp:cNvPr id="0" name=""/>
        <dsp:cNvSpPr/>
      </dsp:nvSpPr>
      <dsp:spPr>
        <a:xfrm>
          <a:off x="671484" y="613047"/>
          <a:ext cx="1342969" cy="613047"/>
        </a:xfrm>
        <a:prstGeom prst="trapezoid">
          <a:avLst>
            <a:gd name="adj" fmla="val 54766"/>
          </a:avLst>
        </a:prstGeom>
        <a:solidFill>
          <a:schemeClr val="accent3">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smtClean="0"/>
            <a:t>Ligue</a:t>
          </a:r>
          <a:endParaRPr lang="fr-FR" sz="1800" b="1" kern="1200" dirty="0"/>
        </a:p>
      </dsp:txBody>
      <dsp:txXfrm>
        <a:off x="906504" y="613047"/>
        <a:ext cx="872929" cy="613047"/>
      </dsp:txXfrm>
    </dsp:sp>
    <dsp:sp modelId="{3632DE57-0EA9-7143-97E4-BCDCEB03BD84}">
      <dsp:nvSpPr>
        <dsp:cNvPr id="0" name=""/>
        <dsp:cNvSpPr/>
      </dsp:nvSpPr>
      <dsp:spPr>
        <a:xfrm>
          <a:off x="335742" y="1221882"/>
          <a:ext cx="2014453" cy="613047"/>
        </a:xfrm>
        <a:prstGeom prst="trapezoid">
          <a:avLst>
            <a:gd name="adj" fmla="val 54766"/>
          </a:avLst>
        </a:prstGeom>
        <a:solidFill>
          <a:schemeClr val="accent3">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b="1" kern="1200" dirty="0" smtClean="0"/>
            <a:t>CD</a:t>
          </a:r>
          <a:endParaRPr lang="fr-FR" sz="2000" b="1" kern="1200" dirty="0"/>
        </a:p>
      </dsp:txBody>
      <dsp:txXfrm>
        <a:off x="688271" y="1221882"/>
        <a:ext cx="1309394" cy="613047"/>
      </dsp:txXfrm>
    </dsp:sp>
    <dsp:sp modelId="{011A34B8-9275-461E-82B6-803A9CC7767B}">
      <dsp:nvSpPr>
        <dsp:cNvPr id="0" name=""/>
        <dsp:cNvSpPr/>
      </dsp:nvSpPr>
      <dsp:spPr>
        <a:xfrm>
          <a:off x="0" y="1839141"/>
          <a:ext cx="2685938" cy="613047"/>
        </a:xfrm>
        <a:prstGeom prst="trapezoid">
          <a:avLst>
            <a:gd name="adj" fmla="val 54766"/>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kern="1200" dirty="0" smtClean="0"/>
            <a:t>Clubs</a:t>
          </a:r>
          <a:endParaRPr lang="fr-FR" sz="2400" kern="1200" dirty="0"/>
        </a:p>
      </dsp:txBody>
      <dsp:txXfrm>
        <a:off x="470039" y="1839141"/>
        <a:ext cx="1745859" cy="6130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0DD59-5CD7-A147-B6D5-EDB0BC796BAA}">
      <dsp:nvSpPr>
        <dsp:cNvPr id="0" name=""/>
        <dsp:cNvSpPr/>
      </dsp:nvSpPr>
      <dsp:spPr>
        <a:xfrm>
          <a:off x="671047" y="0"/>
          <a:ext cx="1342094" cy="1225296"/>
        </a:xfrm>
        <a:prstGeom prst="trapezoid">
          <a:avLst>
            <a:gd name="adj" fmla="val 54766"/>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a:t>FFH</a:t>
          </a:r>
        </a:p>
      </dsp:txBody>
      <dsp:txXfrm>
        <a:off x="671047" y="0"/>
        <a:ext cx="1342094" cy="1225296"/>
      </dsp:txXfrm>
    </dsp:sp>
    <dsp:sp modelId="{2C3ED068-AB14-9848-B948-F22F838C2350}">
      <dsp:nvSpPr>
        <dsp:cNvPr id="0" name=""/>
        <dsp:cNvSpPr/>
      </dsp:nvSpPr>
      <dsp:spPr>
        <a:xfrm>
          <a:off x="0" y="1225296"/>
          <a:ext cx="2684188" cy="1225296"/>
        </a:xfrm>
        <a:prstGeom prst="trapezoid">
          <a:avLst>
            <a:gd name="adj" fmla="val 54766"/>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b="1" kern="1200" dirty="0"/>
            <a:t>Ligue</a:t>
          </a:r>
        </a:p>
      </dsp:txBody>
      <dsp:txXfrm>
        <a:off x="469732" y="1225296"/>
        <a:ext cx="1744722" cy="12252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0DD59-5CD7-A147-B6D5-EDB0BC796BAA}">
      <dsp:nvSpPr>
        <dsp:cNvPr id="0" name=""/>
        <dsp:cNvSpPr/>
      </dsp:nvSpPr>
      <dsp:spPr>
        <a:xfrm>
          <a:off x="894729" y="0"/>
          <a:ext cx="894729" cy="816864"/>
        </a:xfrm>
        <a:prstGeom prst="trapezoid">
          <a:avLst>
            <a:gd name="adj" fmla="val 54766"/>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a:t>FFH</a:t>
          </a:r>
        </a:p>
      </dsp:txBody>
      <dsp:txXfrm>
        <a:off x="894729" y="0"/>
        <a:ext cx="894729" cy="816864"/>
      </dsp:txXfrm>
    </dsp:sp>
    <dsp:sp modelId="{2C3ED068-AB14-9848-B948-F22F838C2350}">
      <dsp:nvSpPr>
        <dsp:cNvPr id="0" name=""/>
        <dsp:cNvSpPr/>
      </dsp:nvSpPr>
      <dsp:spPr>
        <a:xfrm>
          <a:off x="447364" y="816863"/>
          <a:ext cx="1789458" cy="816864"/>
        </a:xfrm>
        <a:prstGeom prst="trapezoid">
          <a:avLst>
            <a:gd name="adj" fmla="val 54766"/>
          </a:avLst>
        </a:prstGeom>
        <a:solidFill>
          <a:schemeClr val="accent3">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b="1" kern="1200" dirty="0"/>
            <a:t>Ligue</a:t>
          </a:r>
        </a:p>
      </dsp:txBody>
      <dsp:txXfrm>
        <a:off x="760519" y="816863"/>
        <a:ext cx="1163148" cy="816864"/>
      </dsp:txXfrm>
    </dsp:sp>
    <dsp:sp modelId="{4124691D-0498-3344-A42F-40219206E5F6}">
      <dsp:nvSpPr>
        <dsp:cNvPr id="0" name=""/>
        <dsp:cNvSpPr/>
      </dsp:nvSpPr>
      <dsp:spPr>
        <a:xfrm>
          <a:off x="0" y="1633727"/>
          <a:ext cx="2684188" cy="816864"/>
        </a:xfrm>
        <a:prstGeom prst="trapezoid">
          <a:avLst>
            <a:gd name="adj" fmla="val 54766"/>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b="1" kern="1200" dirty="0"/>
            <a:t>CD</a:t>
          </a:r>
        </a:p>
      </dsp:txBody>
      <dsp:txXfrm>
        <a:off x="469732" y="1633727"/>
        <a:ext cx="1744722" cy="8168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16BEC-EA73-9C48-A897-36CADC026DA1}">
      <dsp:nvSpPr>
        <dsp:cNvPr id="0" name=""/>
        <dsp:cNvSpPr/>
      </dsp:nvSpPr>
      <dsp:spPr>
        <a:xfrm>
          <a:off x="5039" y="110689"/>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smtClean="0">
              <a:solidFill>
                <a:schemeClr val="bg2"/>
              </a:solidFill>
            </a:rPr>
            <a:t>Mars </a:t>
          </a:r>
          <a:r>
            <a:rPr lang="fr-FR" sz="1500" kern="1200" dirty="0">
              <a:solidFill>
                <a:schemeClr val="bg2"/>
              </a:solidFill>
            </a:rPr>
            <a:t>2020</a:t>
          </a:r>
        </a:p>
      </dsp:txBody>
      <dsp:txXfrm>
        <a:off x="326119" y="110689"/>
        <a:ext cx="963238" cy="642159"/>
      </dsp:txXfrm>
    </dsp:sp>
    <dsp:sp modelId="{FD9CEB8C-A3FB-D145-87C4-493002B5060E}">
      <dsp:nvSpPr>
        <dsp:cNvPr id="0" name=""/>
        <dsp:cNvSpPr/>
      </dsp:nvSpPr>
      <dsp:spPr>
        <a:xfrm>
          <a:off x="1401735" y="108613"/>
          <a:ext cx="7253236" cy="646311"/>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None/>
          </a:pPr>
          <a:r>
            <a:rPr lang="fr-FR" sz="2300" kern="1200" dirty="0">
              <a:solidFill>
                <a:schemeClr val="bg2"/>
              </a:solidFill>
            </a:rPr>
            <a:t>Rédaction et diffusion de la note de cadrage et des documents supports.</a:t>
          </a:r>
        </a:p>
      </dsp:txBody>
      <dsp:txXfrm>
        <a:off x="1724891" y="108613"/>
        <a:ext cx="6606925" cy="646311"/>
      </dsp:txXfrm>
    </dsp:sp>
    <dsp:sp modelId="{5C250D92-42D0-7F49-814E-5A4BE6AA3F73}">
      <dsp:nvSpPr>
        <dsp:cNvPr id="0" name=""/>
        <dsp:cNvSpPr/>
      </dsp:nvSpPr>
      <dsp:spPr>
        <a:xfrm>
          <a:off x="5039" y="847348"/>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smtClean="0">
              <a:solidFill>
                <a:schemeClr val="bg2"/>
              </a:solidFill>
            </a:rPr>
            <a:t>30 </a:t>
          </a:r>
          <a:r>
            <a:rPr lang="fr-FR" sz="1500" kern="1200" dirty="0">
              <a:solidFill>
                <a:schemeClr val="bg2"/>
              </a:solidFill>
            </a:rPr>
            <a:t>Mars 2020</a:t>
          </a:r>
        </a:p>
      </dsp:txBody>
      <dsp:txXfrm>
        <a:off x="326119" y="847348"/>
        <a:ext cx="963238" cy="642159"/>
      </dsp:txXfrm>
    </dsp:sp>
    <dsp:sp modelId="{D9E3CC7B-6B27-4844-AA65-78E63D66E12C}">
      <dsp:nvSpPr>
        <dsp:cNvPr id="0" name=""/>
        <dsp:cNvSpPr/>
      </dsp:nvSpPr>
      <dsp:spPr>
        <a:xfrm>
          <a:off x="1401735" y="844827"/>
          <a:ext cx="7256873" cy="647201"/>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Font typeface="Helvetica Neue" panose="02000206000000020004" pitchFamily="2" charset="0"/>
            <a:buNone/>
          </a:pPr>
          <a:r>
            <a:rPr lang="fr-FR" sz="2300" kern="1200" dirty="0">
              <a:solidFill>
                <a:schemeClr val="bg2"/>
              </a:solidFill>
            </a:rPr>
            <a:t>Lancement de la campagne et accompagnement des associations par les fédérations. </a:t>
          </a:r>
        </a:p>
      </dsp:txBody>
      <dsp:txXfrm>
        <a:off x="1725336" y="844827"/>
        <a:ext cx="6609672" cy="647201"/>
      </dsp:txXfrm>
    </dsp:sp>
    <dsp:sp modelId="{B0E43121-0F61-204F-B13E-8E26FD2C417B}">
      <dsp:nvSpPr>
        <dsp:cNvPr id="0" name=""/>
        <dsp:cNvSpPr/>
      </dsp:nvSpPr>
      <dsp:spPr>
        <a:xfrm>
          <a:off x="5039" y="1584895"/>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a:solidFill>
                <a:schemeClr val="bg2"/>
              </a:solidFill>
            </a:rPr>
            <a:t>30 avril 2020 minuit</a:t>
          </a:r>
        </a:p>
      </dsp:txBody>
      <dsp:txXfrm>
        <a:off x="326119" y="1584895"/>
        <a:ext cx="963238" cy="642159"/>
      </dsp:txXfrm>
    </dsp:sp>
    <dsp:sp modelId="{6EDB03DD-5D97-E246-B008-2F6D89D71BB5}">
      <dsp:nvSpPr>
        <dsp:cNvPr id="0" name=""/>
        <dsp:cNvSpPr/>
      </dsp:nvSpPr>
      <dsp:spPr>
        <a:xfrm>
          <a:off x="1401735" y="1581931"/>
          <a:ext cx="7256873" cy="648086"/>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None/>
          </a:pPr>
          <a:r>
            <a:rPr lang="fr-FR" sz="2300" kern="1200" dirty="0">
              <a:solidFill>
                <a:schemeClr val="bg2"/>
              </a:solidFill>
            </a:rPr>
            <a:t>Clôture de la campagne 2020</a:t>
          </a:r>
        </a:p>
      </dsp:txBody>
      <dsp:txXfrm>
        <a:off x="1725778" y="1581931"/>
        <a:ext cx="6608787" cy="648086"/>
      </dsp:txXfrm>
    </dsp:sp>
    <dsp:sp modelId="{F71D3E70-681B-A742-8F36-9C3447003CBE}">
      <dsp:nvSpPr>
        <dsp:cNvPr id="0" name=""/>
        <dsp:cNvSpPr/>
      </dsp:nvSpPr>
      <dsp:spPr>
        <a:xfrm>
          <a:off x="5039" y="2323328"/>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smtClean="0">
              <a:solidFill>
                <a:schemeClr val="bg2"/>
              </a:solidFill>
            </a:rPr>
            <a:t>15 </a:t>
          </a:r>
          <a:r>
            <a:rPr lang="fr-FR" sz="1500" kern="1200" dirty="0">
              <a:solidFill>
                <a:schemeClr val="bg2"/>
              </a:solidFill>
            </a:rPr>
            <a:t>mai 2020 minuit</a:t>
          </a:r>
        </a:p>
      </dsp:txBody>
      <dsp:txXfrm>
        <a:off x="326119" y="2323328"/>
        <a:ext cx="963238" cy="642159"/>
      </dsp:txXfrm>
    </dsp:sp>
    <dsp:sp modelId="{897D9282-B53D-5640-8253-49C941855AE0}">
      <dsp:nvSpPr>
        <dsp:cNvPr id="0" name=""/>
        <dsp:cNvSpPr/>
      </dsp:nvSpPr>
      <dsp:spPr>
        <a:xfrm>
          <a:off x="1401735" y="2319920"/>
          <a:ext cx="7256873" cy="648976"/>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Font typeface="Helvetica Neue" panose="02000206000000020004" pitchFamily="2" charset="0"/>
            <a:buNone/>
          </a:pPr>
          <a:r>
            <a:rPr lang="fr-FR" sz="2300" kern="1200" dirty="0">
              <a:solidFill>
                <a:schemeClr val="bg2"/>
              </a:solidFill>
            </a:rPr>
            <a:t>Fin de l’instruction des dossiers par les comités départementaux et les ligues.</a:t>
          </a:r>
        </a:p>
      </dsp:txBody>
      <dsp:txXfrm>
        <a:off x="1726223" y="2319920"/>
        <a:ext cx="6607897" cy="648976"/>
      </dsp:txXfrm>
    </dsp:sp>
    <dsp:sp modelId="{BDF21491-3426-114C-98DC-A867C7CF662C}">
      <dsp:nvSpPr>
        <dsp:cNvPr id="0" name=""/>
        <dsp:cNvSpPr/>
      </dsp:nvSpPr>
      <dsp:spPr>
        <a:xfrm>
          <a:off x="5039" y="3062655"/>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a:solidFill>
                <a:schemeClr val="bg2"/>
              </a:solidFill>
            </a:rPr>
            <a:t>juin 2020</a:t>
          </a:r>
        </a:p>
      </dsp:txBody>
      <dsp:txXfrm>
        <a:off x="326119" y="3062655"/>
        <a:ext cx="963238" cy="642159"/>
      </dsp:txXfrm>
    </dsp:sp>
    <dsp:sp modelId="{DDC73C83-55C5-6C46-8240-90562F687464}">
      <dsp:nvSpPr>
        <dsp:cNvPr id="0" name=""/>
        <dsp:cNvSpPr/>
      </dsp:nvSpPr>
      <dsp:spPr>
        <a:xfrm>
          <a:off x="1401735" y="3058798"/>
          <a:ext cx="7256873" cy="649871"/>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None/>
          </a:pPr>
          <a:r>
            <a:rPr lang="fr-FR" sz="2300" kern="1200" dirty="0">
              <a:solidFill>
                <a:schemeClr val="bg2"/>
              </a:solidFill>
            </a:rPr>
            <a:t>Instruction des dossiers par la FF de Hockey. </a:t>
          </a:r>
        </a:p>
      </dsp:txBody>
      <dsp:txXfrm>
        <a:off x="1726671" y="3058798"/>
        <a:ext cx="6607002" cy="649871"/>
      </dsp:txXfrm>
    </dsp:sp>
    <dsp:sp modelId="{0496515B-5E73-A740-B7D7-C2E1958C84B1}">
      <dsp:nvSpPr>
        <dsp:cNvPr id="0" name=""/>
        <dsp:cNvSpPr/>
      </dsp:nvSpPr>
      <dsp:spPr>
        <a:xfrm>
          <a:off x="5039" y="3802877"/>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a:solidFill>
                <a:schemeClr val="bg2"/>
              </a:solidFill>
            </a:rPr>
            <a:t>juillet 2020</a:t>
          </a:r>
        </a:p>
      </dsp:txBody>
      <dsp:txXfrm>
        <a:off x="326119" y="3802877"/>
        <a:ext cx="963238" cy="642159"/>
      </dsp:txXfrm>
    </dsp:sp>
    <dsp:sp modelId="{85A2E2E3-19D8-5947-9157-E1A03F5070DA}">
      <dsp:nvSpPr>
        <dsp:cNvPr id="0" name=""/>
        <dsp:cNvSpPr/>
      </dsp:nvSpPr>
      <dsp:spPr>
        <a:xfrm>
          <a:off x="1401735" y="3798573"/>
          <a:ext cx="7256873" cy="650767"/>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None/>
          </a:pPr>
          <a:r>
            <a:rPr lang="fr-FR" sz="2300" kern="1200" dirty="0">
              <a:solidFill>
                <a:schemeClr val="bg2"/>
              </a:solidFill>
            </a:rPr>
            <a:t>Validation par l’ANS et versement des </a:t>
          </a:r>
          <a:r>
            <a:rPr lang="fr-FR" sz="2300" kern="1200" dirty="0" smtClean="0">
              <a:solidFill>
                <a:schemeClr val="bg2"/>
              </a:solidFill>
            </a:rPr>
            <a:t>financements </a:t>
          </a:r>
          <a:r>
            <a:rPr lang="fr-FR" sz="2300" kern="1200" dirty="0" smtClean="0">
              <a:solidFill>
                <a:srgbClr val="FF0000"/>
              </a:solidFill>
            </a:rPr>
            <a:t>+ Communication nationale</a:t>
          </a:r>
          <a:endParaRPr lang="fr-FR" sz="2300" kern="1200" dirty="0">
            <a:solidFill>
              <a:srgbClr val="FF0000"/>
            </a:solidFill>
          </a:endParaRPr>
        </a:p>
      </dsp:txBody>
      <dsp:txXfrm>
        <a:off x="1727119" y="3798573"/>
        <a:ext cx="6606106" cy="650767"/>
      </dsp:txXfrm>
    </dsp:sp>
    <dsp:sp modelId="{51C67A7F-50EB-594D-A4A1-4328EA379290}">
      <dsp:nvSpPr>
        <dsp:cNvPr id="0" name=""/>
        <dsp:cNvSpPr/>
      </dsp:nvSpPr>
      <dsp:spPr>
        <a:xfrm>
          <a:off x="5039" y="4544444"/>
          <a:ext cx="1605397" cy="642159"/>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fr-FR" sz="1500" kern="1200" dirty="0">
              <a:solidFill>
                <a:schemeClr val="bg2"/>
              </a:solidFill>
            </a:rPr>
            <a:t>Mai -Juin 2021</a:t>
          </a:r>
        </a:p>
      </dsp:txBody>
      <dsp:txXfrm>
        <a:off x="326119" y="4544444"/>
        <a:ext cx="963238" cy="642159"/>
      </dsp:txXfrm>
    </dsp:sp>
    <dsp:sp modelId="{BD3818A3-CDC3-8049-B181-3CB97073A315}">
      <dsp:nvSpPr>
        <dsp:cNvPr id="0" name=""/>
        <dsp:cNvSpPr/>
      </dsp:nvSpPr>
      <dsp:spPr>
        <a:xfrm>
          <a:off x="1401735" y="4539242"/>
          <a:ext cx="7256873" cy="652563"/>
        </a:xfrm>
        <a:prstGeom prst="chevron">
          <a:avLst/>
        </a:prstGeom>
        <a:solidFill>
          <a:srgbClr val="00458B"/>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buNone/>
          </a:pPr>
          <a:r>
            <a:rPr lang="fr-FR" sz="2300" kern="1200" dirty="0" smtClean="0">
              <a:solidFill>
                <a:schemeClr val="bg2"/>
              </a:solidFill>
            </a:rPr>
            <a:t>Évaluations des actions 2020 et de l'utilisation des financements obtenus.</a:t>
          </a:r>
          <a:endParaRPr lang="fr-FR" sz="2300" kern="1200" dirty="0">
            <a:solidFill>
              <a:schemeClr val="bg2"/>
            </a:solidFill>
          </a:endParaRPr>
        </a:p>
      </dsp:txBody>
      <dsp:txXfrm>
        <a:off x="1728017" y="4539242"/>
        <a:ext cx="6604310" cy="65256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6F066D5-5C4B-43E5-BA0A-5D7343C8CC3A}" type="datetimeFigureOut">
              <a:rPr lang="fr-FR" smtClean="0"/>
              <a:t>07/04/2020</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CC3E2-A72D-46AC-9D40-00C5F8C2F3B5}" type="slidenum">
              <a:rPr lang="fr-FR" smtClean="0"/>
              <a:t>‹N°›</a:t>
            </a:fld>
            <a:endParaRPr lang="fr-FR"/>
          </a:p>
        </p:txBody>
      </p:sp>
    </p:spTree>
    <p:extLst>
      <p:ext uri="{BB962C8B-B14F-4D97-AF65-F5344CB8AC3E}">
        <p14:creationId xmlns:p14="http://schemas.microsoft.com/office/powerpoint/2010/main" val="49174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C2681-86BC-45E7-9EB3-5BB8AA012322}" type="datetimeFigureOut">
              <a:rPr lang="fr-FR" smtClean="0"/>
              <a:t>07/04/2020</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04EC-3D76-4429-ACEE-E4D7E4DA70AA}" type="slidenum">
              <a:rPr lang="fr-FR" smtClean="0"/>
              <a:t>‹N°›</a:t>
            </a:fld>
            <a:endParaRPr lang="fr-FR"/>
          </a:p>
        </p:txBody>
      </p:sp>
    </p:spTree>
    <p:extLst>
      <p:ext uri="{BB962C8B-B14F-4D97-AF65-F5344CB8AC3E}">
        <p14:creationId xmlns:p14="http://schemas.microsoft.com/office/powerpoint/2010/main" val="878015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11</a:t>
            </a:fld>
            <a:endParaRPr lang="fr-FR"/>
          </a:p>
        </p:txBody>
      </p:sp>
    </p:spTree>
    <p:extLst>
      <p:ext uri="{BB962C8B-B14F-4D97-AF65-F5344CB8AC3E}">
        <p14:creationId xmlns:p14="http://schemas.microsoft.com/office/powerpoint/2010/main" val="2387647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32</a:t>
            </a:fld>
            <a:endParaRPr lang="fr-FR"/>
          </a:p>
        </p:txBody>
      </p:sp>
    </p:spTree>
    <p:extLst>
      <p:ext uri="{BB962C8B-B14F-4D97-AF65-F5344CB8AC3E}">
        <p14:creationId xmlns:p14="http://schemas.microsoft.com/office/powerpoint/2010/main" val="3297108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33</a:t>
            </a:fld>
            <a:endParaRPr lang="fr-FR"/>
          </a:p>
        </p:txBody>
      </p:sp>
    </p:spTree>
    <p:extLst>
      <p:ext uri="{BB962C8B-B14F-4D97-AF65-F5344CB8AC3E}">
        <p14:creationId xmlns:p14="http://schemas.microsoft.com/office/powerpoint/2010/main" val="124952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13</a:t>
            </a:fld>
            <a:endParaRPr lang="fr-FR"/>
          </a:p>
        </p:txBody>
      </p:sp>
    </p:spTree>
    <p:extLst>
      <p:ext uri="{BB962C8B-B14F-4D97-AF65-F5344CB8AC3E}">
        <p14:creationId xmlns:p14="http://schemas.microsoft.com/office/powerpoint/2010/main" val="142891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24</a:t>
            </a:fld>
            <a:endParaRPr lang="fr-FR"/>
          </a:p>
        </p:txBody>
      </p:sp>
    </p:spTree>
    <p:extLst>
      <p:ext uri="{BB962C8B-B14F-4D97-AF65-F5344CB8AC3E}">
        <p14:creationId xmlns:p14="http://schemas.microsoft.com/office/powerpoint/2010/main" val="2491340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26</a:t>
            </a:fld>
            <a:endParaRPr lang="fr-FR"/>
          </a:p>
        </p:txBody>
      </p:sp>
    </p:spTree>
    <p:extLst>
      <p:ext uri="{BB962C8B-B14F-4D97-AF65-F5344CB8AC3E}">
        <p14:creationId xmlns:p14="http://schemas.microsoft.com/office/powerpoint/2010/main" val="1660470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27</a:t>
            </a:fld>
            <a:endParaRPr lang="fr-FR"/>
          </a:p>
        </p:txBody>
      </p:sp>
    </p:spTree>
    <p:extLst>
      <p:ext uri="{BB962C8B-B14F-4D97-AF65-F5344CB8AC3E}">
        <p14:creationId xmlns:p14="http://schemas.microsoft.com/office/powerpoint/2010/main" val="1669715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28</a:t>
            </a:fld>
            <a:endParaRPr lang="fr-FR"/>
          </a:p>
        </p:txBody>
      </p:sp>
    </p:spTree>
    <p:extLst>
      <p:ext uri="{BB962C8B-B14F-4D97-AF65-F5344CB8AC3E}">
        <p14:creationId xmlns:p14="http://schemas.microsoft.com/office/powerpoint/2010/main" val="2538421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29</a:t>
            </a:fld>
            <a:endParaRPr lang="fr-FR"/>
          </a:p>
        </p:txBody>
      </p:sp>
    </p:spTree>
    <p:extLst>
      <p:ext uri="{BB962C8B-B14F-4D97-AF65-F5344CB8AC3E}">
        <p14:creationId xmlns:p14="http://schemas.microsoft.com/office/powerpoint/2010/main" val="3620490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30</a:t>
            </a:fld>
            <a:endParaRPr lang="fr-FR"/>
          </a:p>
        </p:txBody>
      </p:sp>
    </p:spTree>
    <p:extLst>
      <p:ext uri="{BB962C8B-B14F-4D97-AF65-F5344CB8AC3E}">
        <p14:creationId xmlns:p14="http://schemas.microsoft.com/office/powerpoint/2010/main" val="1512558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Vérifier date 15 mars</a:t>
            </a:r>
          </a:p>
        </p:txBody>
      </p:sp>
      <p:sp>
        <p:nvSpPr>
          <p:cNvPr id="4" name="Espace réservé du numéro de diapositive 3"/>
          <p:cNvSpPr>
            <a:spLocks noGrp="1"/>
          </p:cNvSpPr>
          <p:nvPr>
            <p:ph type="sldNum" sz="quarter" idx="5"/>
          </p:nvPr>
        </p:nvSpPr>
        <p:spPr/>
        <p:txBody>
          <a:bodyPr/>
          <a:lstStyle/>
          <a:p>
            <a:fld id="{EAEA04EC-3D76-4429-ACEE-E4D7E4DA70AA}" type="slidenum">
              <a:rPr lang="fr-FR" smtClean="0"/>
              <a:t>31</a:t>
            </a:fld>
            <a:endParaRPr lang="fr-FR"/>
          </a:p>
        </p:txBody>
      </p:sp>
    </p:spTree>
    <p:extLst>
      <p:ext uri="{BB962C8B-B14F-4D97-AF65-F5344CB8AC3E}">
        <p14:creationId xmlns:p14="http://schemas.microsoft.com/office/powerpoint/2010/main" val="20074317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FH BLANC Couverture ">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stretch>
            <a:fillRect/>
          </a:stretch>
        </p:blipFill>
        <p:spPr>
          <a:xfrm>
            <a:off x="0" y="0"/>
            <a:ext cx="9144000" cy="6858000"/>
          </a:xfrm>
          <a:prstGeom prst="rect">
            <a:avLst/>
          </a:prstGeom>
        </p:spPr>
      </p:pic>
      <p:sp>
        <p:nvSpPr>
          <p:cNvPr id="9"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sz="1000" b="1" i="0" u="none" strike="noStrike" kern="1200" cap="none" spc="0" normalizeH="0" baseline="0" dirty="0">
                <a:ln>
                  <a:noFill/>
                </a:ln>
                <a:solidFill>
                  <a:srgbClr val="000000">
                    <a:lumMod val="65000"/>
                    <a:lumOff val="35000"/>
                  </a:srgbClr>
                </a:solidFill>
                <a:effectLst/>
                <a:uLnTx/>
                <a:uFillTx/>
                <a:latin typeface="+mn-lt"/>
                <a:ea typeface="Brandon Grotesque" charset="0"/>
                <a:cs typeface="Browallia New" panose="020B0604020202020204" pitchFamily="34" charset="-34"/>
              </a:rPr>
              <a:t>102 avenue Henri Barbusse, 92700 COLOMBES</a:t>
            </a: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ffh@ffhockey.org</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p>
        </p:txBody>
      </p:sp>
      <p:pic>
        <p:nvPicPr>
          <p:cNvPr id="5" name="Image 4"/>
          <p:cNvPicPr>
            <a:picLocks noChangeAspect="1"/>
          </p:cNvPicPr>
          <p:nvPr userDrawn="1"/>
        </p:nvPicPr>
        <p:blipFill>
          <a:blip r:embed="rId3"/>
          <a:stretch>
            <a:fillRect/>
          </a:stretch>
        </p:blipFill>
        <p:spPr>
          <a:xfrm>
            <a:off x="7379103" y="5400000"/>
            <a:ext cx="1298561" cy="1127858"/>
          </a:xfrm>
          <a:prstGeom prst="rect">
            <a:avLst/>
          </a:prstGeom>
        </p:spPr>
      </p:pic>
      <p:sp>
        <p:nvSpPr>
          <p:cNvPr id="16"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latin typeface="+mj-lt"/>
              </a:defRPr>
            </a:lvl1pPr>
          </a:lstStyle>
          <a:p>
            <a:r>
              <a:rPr lang="fr-FR" dirty="0"/>
              <a:t>Modifiez le style du titre</a:t>
            </a:r>
            <a:br>
              <a:rPr lang="fr-FR" dirty="0"/>
            </a:br>
            <a:r>
              <a:rPr lang="fr-FR" dirty="0"/>
              <a:t>pas plus de 2 lignes</a:t>
            </a:r>
          </a:p>
        </p:txBody>
      </p:sp>
      <p:sp>
        <p:nvSpPr>
          <p:cNvPr id="19"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rgbClr val="054684"/>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46983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5"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
        <p:nvSpPr>
          <p:cNvPr id="17" name="Espace réservé du numéro de diapositive 16"/>
          <p:cNvSpPr>
            <a:spLocks noGrp="1"/>
          </p:cNvSpPr>
          <p:nvPr>
            <p:ph type="sldNum" sz="quarter" idx="12"/>
          </p:nvPr>
        </p:nvSpPr>
        <p:spPr/>
        <p:txBody>
          <a:bodyPr/>
          <a:lstStyle/>
          <a:p>
            <a:fld id="{9781486F-B47A-B24E-9F72-4A3E76C22D83}" type="slidenum">
              <a:rPr lang="fr-FR" smtClean="0"/>
              <a:pPr/>
              <a:t>‹N°›</a:t>
            </a:fld>
            <a:endParaRPr lang="fr-FR"/>
          </a:p>
        </p:txBody>
      </p:sp>
    </p:spTree>
    <p:extLst>
      <p:ext uri="{BB962C8B-B14F-4D97-AF65-F5344CB8AC3E}">
        <p14:creationId xmlns:p14="http://schemas.microsoft.com/office/powerpoint/2010/main" val="752392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stretch>
            <a:fillRect/>
          </a:stretch>
        </p:blipFill>
        <p:spPr>
          <a:xfrm>
            <a:off x="0" y="0"/>
            <a:ext cx="9144000"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rgbClr val="000000">
                    <a:lumMod val="75000"/>
                    <a:lumOff val="25000"/>
                  </a:srgbClr>
                </a:solidFill>
                <a:latin typeface="Brandon Grotesque Thin" charset="0"/>
                <a:ea typeface="Brandon Grotesque Thin" charset="0"/>
                <a:cs typeface="Brandon Grotesque Thin" charset="0"/>
              </a:rPr>
              <a:t>MERCI</a:t>
            </a:r>
          </a:p>
        </p:txBody>
      </p:sp>
      <p:sp>
        <p:nvSpPr>
          <p:cNvPr id="5"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Tour Gallieni II, 36 avenue du Général de Gaulle, 93170 Bagnolet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ffh@ffhockey.org</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p>
        </p:txBody>
      </p:sp>
    </p:spTree>
    <p:extLst>
      <p:ext uri="{BB962C8B-B14F-4D97-AF65-F5344CB8AC3E}">
        <p14:creationId xmlns:p14="http://schemas.microsoft.com/office/powerpoint/2010/main" val="110151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63A632E0-EA70-4B99-9701-3A12C4973C35}" type="slidenum">
              <a:rPr lang="fr-FR" smtClean="0"/>
              <a:t>‹N°›</a:t>
            </a:fld>
            <a:endParaRPr lang="fr-FR"/>
          </a:p>
        </p:txBody>
      </p:sp>
    </p:spTree>
    <p:extLst>
      <p:ext uri="{BB962C8B-B14F-4D97-AF65-F5344CB8AC3E}">
        <p14:creationId xmlns:p14="http://schemas.microsoft.com/office/powerpoint/2010/main" val="484163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sposition personnalisée">
    <p:bg>
      <p:bgRef idx="1001">
        <a:schemeClr val="bg1"/>
      </p:bgRef>
    </p:bg>
    <p:spTree>
      <p:nvGrpSpPr>
        <p:cNvPr id="1" name=""/>
        <p:cNvGrpSpPr/>
        <p:nvPr/>
      </p:nvGrpSpPr>
      <p:grpSpPr>
        <a:xfrm>
          <a:off x="0" y="0"/>
          <a:ext cx="0" cy="0"/>
          <a:chOff x="0" y="0"/>
          <a:chExt cx="0" cy="0"/>
        </a:xfrm>
      </p:grpSpPr>
      <p:pic>
        <p:nvPicPr>
          <p:cNvPr id="12" name="Image 11"/>
          <p:cNvPicPr>
            <a:picLocks noChangeAspect="1"/>
          </p:cNvPicPr>
          <p:nvPr userDrawn="1"/>
        </p:nvPicPr>
        <p:blipFill>
          <a:blip r:embed="rId2"/>
          <a:stretch>
            <a:fillRect/>
          </a:stretch>
        </p:blipFill>
        <p:spPr>
          <a:xfrm>
            <a:off x="-7938" y="0"/>
            <a:ext cx="9151937" cy="6858000"/>
          </a:xfrm>
          <a:prstGeom prst="rect">
            <a:avLst/>
          </a:prstGeom>
        </p:spPr>
      </p:pic>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0000" y="5400000"/>
            <a:ext cx="1175790" cy="1126800"/>
          </a:xfrm>
          <a:prstGeom prst="rect">
            <a:avLst/>
          </a:prstGeom>
        </p:spPr>
      </p:pic>
      <p:sp>
        <p:nvSpPr>
          <p:cNvPr id="17" name="ZoneTexte 16"/>
          <p:cNvSpPr txBox="1"/>
          <p:nvPr userDrawn="1"/>
        </p:nvSpPr>
        <p:spPr>
          <a:xfrm>
            <a:off x="7679009" y="230750"/>
            <a:ext cx="1259631" cy="184666"/>
          </a:xfrm>
          <a:prstGeom prst="rect">
            <a:avLst/>
          </a:prstGeom>
          <a:noFill/>
        </p:spPr>
        <p:txBody>
          <a:bodyPr wrap="square" lIns="0" tIns="0" rIns="0" bIns="0" rtlCol="0">
            <a:spAutoFit/>
          </a:bodyPr>
          <a:lstStyle/>
          <a:p>
            <a:pPr algn="r" fontAlgn="base">
              <a:spcBef>
                <a:spcPct val="0"/>
              </a:spcBef>
              <a:spcAft>
                <a:spcPct val="0"/>
              </a:spcAft>
            </a:pPr>
            <a:r>
              <a:rPr lang="fr-FR" sz="1200" b="1" dirty="0">
                <a:solidFill>
                  <a:schemeClr val="bg2"/>
                </a:solidFill>
                <a:latin typeface="Brandon Grotesque Light" panose="020B0303020203060202" pitchFamily="34" charset="0"/>
                <a:ea typeface="Brandon Grotesque Light" charset="0"/>
                <a:cs typeface="Brandon Grotesque Light" charset="0"/>
              </a:rPr>
              <a:t>27/07/2015</a:t>
            </a:r>
            <a:endParaRPr lang="en-US" sz="1200" b="1" dirty="0">
              <a:solidFill>
                <a:schemeClr val="bg2"/>
              </a:solidFill>
              <a:latin typeface="Brandon Grotesque Light" panose="020B0303020203060202" pitchFamily="34" charset="0"/>
              <a:ea typeface="Brandon Grotesque Light" charset="0"/>
              <a:cs typeface="Brandon Grotesque Light" charset="0"/>
            </a:endParaRPr>
          </a:p>
        </p:txBody>
      </p:sp>
      <p:sp>
        <p:nvSpPr>
          <p:cNvPr id="18"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Tour Gallieni II, 36 avenue du Général de Gaulle, 93170 Bagnolet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Tél. : 01 44 69 33 69</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ffh@ffhockey.org</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www.ffhockey.org</a:t>
            </a:r>
          </a:p>
        </p:txBody>
      </p:sp>
      <p:sp>
        <p:nvSpPr>
          <p:cNvPr id="19"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solidFill>
                  <a:schemeClr val="bg1"/>
                </a:solidFill>
                <a:latin typeface="+mj-lt"/>
              </a:defRPr>
            </a:lvl1pPr>
          </a:lstStyle>
          <a:p>
            <a:r>
              <a:rPr lang="fr-FR" dirty="0"/>
              <a:t>Modifiez le style du titre</a:t>
            </a:r>
            <a:br>
              <a:rPr lang="fr-FR" dirty="0"/>
            </a:br>
            <a:r>
              <a:rPr lang="fr-FR" dirty="0"/>
              <a:t>pas plus de 2 lignes</a:t>
            </a:r>
          </a:p>
        </p:txBody>
      </p:sp>
      <p:sp>
        <p:nvSpPr>
          <p:cNvPr id="20"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chemeClr val="bg1"/>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1295664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5" name="Titre 4"/>
          <p:cNvSpPr txBox="1">
            <a:spLocks/>
          </p:cNvSpPr>
          <p:nvPr userDrawn="1"/>
        </p:nvSpPr>
        <p:spPr bwMode="gray">
          <a:xfrm>
            <a:off x="628650" y="1135117"/>
            <a:ext cx="7399734" cy="4351283"/>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6" name="Titre 1"/>
          <p:cNvSpPr>
            <a:spLocks noGrp="1"/>
          </p:cNvSpPr>
          <p:nvPr>
            <p:ph type="title" hasCustomPrompt="1"/>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a:lvl1pPr>
          </a:lstStyle>
          <a:p>
            <a:r>
              <a:rPr kumimoji="0" lang="fr-FR" sz="3000" b="0" i="0" u="none" strike="noStrike" kern="1200" cap="none" spc="0" normalizeH="0" baseline="0" noProof="0" dirty="0">
                <a:ln>
                  <a:noFill/>
                </a:ln>
                <a:solidFill>
                  <a:srgbClr val="054684"/>
                </a:solidFill>
                <a:effectLst/>
                <a:uLnTx/>
                <a:uFillTx/>
                <a:latin typeface="Brandon Grotesque Light" charset="0"/>
                <a:ea typeface="Brandon Grotesque Light" charset="0"/>
                <a:cs typeface="Brandon Grotesque Light" charset="0"/>
              </a:rPr>
              <a:t>SOMMAIRE</a:t>
            </a:r>
            <a:endParaRPr lang="fr-FR" dirty="0"/>
          </a:p>
        </p:txBody>
      </p:sp>
      <p:cxnSp>
        <p:nvCxnSpPr>
          <p:cNvPr id="17" name="Connecteur droit 16"/>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277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Titre et contenu">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148DFF"/>
                </a:solidFill>
                <a:latin typeface="Brandon Grotesque Medium" charset="0"/>
                <a:ea typeface="Brandon Grotesque Medium" charset="0"/>
                <a:cs typeface="Brandon Grotesque Medium" charset="0"/>
              </a:rPr>
              <a:t>ARBITRAGE</a:t>
            </a:r>
            <a:endParaRPr lang="en-US" sz="1400" b="0" i="0" dirty="0">
              <a:solidFill>
                <a:srgbClr val="148DFF"/>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918502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3DB5B5"/>
                </a:solidFill>
                <a:latin typeface="Brandon Grotesque Medium" charset="0"/>
                <a:ea typeface="Brandon Grotesque Medium" charset="0"/>
                <a:cs typeface="Brandon Grotesque Medium" charset="0"/>
              </a:rPr>
              <a:t>CHAMPIONNAT</a:t>
            </a:r>
            <a:r>
              <a:rPr lang="fr-FR" sz="1400" b="0" i="0" baseline="0" dirty="0">
                <a:solidFill>
                  <a:srgbClr val="3DB5B5"/>
                </a:solidFill>
                <a:latin typeface="Brandon Grotesque Medium" charset="0"/>
                <a:ea typeface="Brandon Grotesque Medium" charset="0"/>
                <a:cs typeface="Brandon Grotesque Medium" charset="0"/>
              </a:rPr>
              <a:t> SALLE</a:t>
            </a:r>
            <a:endParaRPr lang="en-US" sz="1400" b="0" i="0" dirty="0">
              <a:solidFill>
                <a:srgbClr val="3DB5B5"/>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4746123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93C461"/>
                </a:solidFill>
                <a:latin typeface="Brandon Grotesque Medium" charset="0"/>
                <a:ea typeface="Brandon Grotesque Medium" charset="0"/>
                <a:cs typeface="Brandon Grotesque Medium" charset="0"/>
              </a:rPr>
              <a:t>CHAMPIONNAT</a:t>
            </a:r>
            <a:r>
              <a:rPr lang="fr-FR" sz="1400" b="0" i="0" baseline="0" dirty="0">
                <a:solidFill>
                  <a:srgbClr val="93C461"/>
                </a:solidFill>
                <a:latin typeface="Brandon Grotesque Medium" charset="0"/>
                <a:ea typeface="Brandon Grotesque Medium" charset="0"/>
                <a:cs typeface="Brandon Grotesque Medium" charset="0"/>
              </a:rPr>
              <a:t> GAZON</a:t>
            </a:r>
            <a:endParaRPr lang="en-US" sz="1400" b="0" i="0" dirty="0">
              <a:solidFill>
                <a:srgbClr val="93C461"/>
              </a:solidFill>
              <a:latin typeface="Brandon Grotesque Medium" charset="0"/>
              <a:ea typeface="Brandon Grotesque Medium" charset="0"/>
              <a:cs typeface="Brandon Grotesque Medium" charset="0"/>
            </a:endParaRPr>
          </a:p>
        </p:txBody>
      </p:sp>
      <p:sp>
        <p:nvSpPr>
          <p:cNvPr id="5"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64095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7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15" name="ZoneTexte 14"/>
          <p:cNvSpPr txBox="1"/>
          <p:nvPr userDrawn="1"/>
        </p:nvSpPr>
        <p:spPr>
          <a:xfrm>
            <a:off x="7364107" y="337471"/>
            <a:ext cx="1259631"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B49EB9"/>
                </a:solidFill>
                <a:latin typeface="Brandon Grotesque Medium" charset="0"/>
                <a:ea typeface="Brandon Grotesque Medium" charset="0"/>
                <a:cs typeface="Brandon Grotesque Medium" charset="0"/>
              </a:rPr>
              <a:t>LOISIRS</a:t>
            </a:r>
            <a:endParaRPr lang="en-US" sz="1400" b="0" i="0" dirty="0">
              <a:solidFill>
                <a:srgbClr val="B49EB9"/>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8439933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Titre 4"/>
          <p:cNvSpPr txBox="1">
            <a:spLocks/>
          </p:cNvSpPr>
          <p:nvPr userDrawn="1"/>
        </p:nvSpPr>
        <p:spPr bwMode="gray">
          <a:xfrm>
            <a:off x="628650" y="1292772"/>
            <a:ext cx="7886700" cy="4193628"/>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chemeClr val="tx1">
                    <a:lumMod val="65000"/>
                    <a:lumOff val="35000"/>
                  </a:schemeClr>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0" name="Titre 1"/>
          <p:cNvSpPr txBox="1">
            <a:spLocks/>
          </p:cNvSpPr>
          <p:nvPr userDrawn="1"/>
        </p:nvSpPr>
        <p:spPr>
          <a:xfrm>
            <a:off x="628650" y="347704"/>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137806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5" name="Connecteur droit 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Espace réservé du texte 10"/>
          <p:cNvSpPr>
            <a:spLocks noGrp="1"/>
          </p:cNvSpPr>
          <p:nvPr>
            <p:ph type="body" sz="quarter" idx="10"/>
          </p:nvPr>
        </p:nvSpPr>
        <p:spPr>
          <a:xfrm>
            <a:off x="628650" y="1362075"/>
            <a:ext cx="7399734" cy="2800350"/>
          </a:xfrm>
          <a:prstGeom prst="rect">
            <a:avLst/>
          </a:prstGeom>
        </p:spPr>
        <p:txBody>
          <a:bodyPr lIns="0" tIns="0" rIns="0" bIns="0"/>
          <a:lstStyle>
            <a:lvl2pPr marL="457200" inden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buFontTx/>
              <a:buNone/>
              <a:defRPr lang="fr-FR" sz="1800" kern="1200" dirty="0">
                <a:solidFill>
                  <a:schemeClr val="bg1">
                    <a:lumMod val="75000"/>
                  </a:schemeClr>
                </a:solidFill>
                <a:latin typeface="Brandon Grotesque Light" panose="020B0303020203060202" pitchFamily="34" charset="0"/>
                <a:ea typeface="+mn-ea"/>
                <a:cs typeface="+mn-cs"/>
              </a:defRPr>
            </a:lvl5pPr>
          </a:lstStyle>
          <a:p>
            <a:pPr marL="0" lvl="1" indent="0" algn="l" defTabSz="914400" rtl="0" eaLnBrk="1" latinLnBrk="0" hangingPunct="1">
              <a:lnSpc>
                <a:spcPct val="150000"/>
              </a:lnSpc>
              <a:buFontTx/>
              <a:buNone/>
            </a:pPr>
            <a:r>
              <a:rPr lang="fr-FR" dirty="0"/>
              <a:t>Modifiez les styles du texte du masque</a:t>
            </a:r>
          </a:p>
          <a:p>
            <a:pPr marL="0" lvl="2" indent="0" algn="l" defTabSz="914400" rtl="0" eaLnBrk="1" latinLnBrk="0" hangingPunct="1">
              <a:lnSpc>
                <a:spcPct val="100000"/>
              </a:lnSpc>
              <a:buFontTx/>
              <a:buNone/>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64268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9"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0"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982906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Content Placeholder 2"/>
          <p:cNvSpPr>
            <a:spLocks noGrp="1"/>
          </p:cNvSpPr>
          <p:nvPr>
            <p:ph idx="1"/>
          </p:nvPr>
        </p:nvSpPr>
        <p:spPr>
          <a:xfrm>
            <a:off x="628650" y="1282262"/>
            <a:ext cx="4629150" cy="4452665"/>
          </a:xfrm>
          <a:prstGeom prst="rect">
            <a:avLst/>
          </a:prstGeom>
        </p:spPr>
        <p:txBody>
          <a:bodyPr/>
          <a:lstStyle>
            <a:lvl1pPr>
              <a:defRPr sz="3200"/>
            </a:lvl1pPr>
            <a:lvl2pPr>
              <a:defRPr sz="2800">
                <a:solidFill>
                  <a:srgbClr val="E83743"/>
                </a:solidFill>
              </a:defRPr>
            </a:lvl2pPr>
            <a:lvl3pPr>
              <a:defRPr sz="2400"/>
            </a:lvl3pPr>
            <a:lvl4pPr>
              <a:defRPr sz="2000"/>
            </a:lvl4pPr>
            <a:lvl5pPr>
              <a:defRPr sz="2000"/>
            </a:lvl5pPr>
            <a:lvl6pPr>
              <a:defRPr sz="2000"/>
            </a:lvl6pPr>
            <a:lvl7pPr>
              <a:defRPr sz="2000"/>
            </a:lvl7pPr>
            <a:lvl8pPr>
              <a:defRPr sz="2000"/>
            </a:lvl8pPr>
            <a:lvl9pPr>
              <a:defRPr sz="2000"/>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4" name="Text Placeholder 3"/>
          <p:cNvSpPr>
            <a:spLocks noGrp="1"/>
          </p:cNvSpPr>
          <p:nvPr>
            <p:ph type="body" sz="half" idx="2"/>
          </p:nvPr>
        </p:nvSpPr>
        <p:spPr>
          <a:xfrm>
            <a:off x="5566172" y="1282948"/>
            <a:ext cx="2949178" cy="4459916"/>
          </a:xfrm>
          <a:prstGeom prst="rect">
            <a:avLst/>
          </a:prstGeom>
        </p:spPr>
        <p:txBody>
          <a:bodyPr/>
          <a:lstStyle>
            <a:lvl1pPr marL="0" indent="0">
              <a:buNone/>
              <a:defRPr sz="1200">
                <a:latin typeface="Brandon Grotesque Medium" panose="020B0603020203060202"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Cliquez pour modifier les styles du texte du masque</a:t>
            </a:r>
          </a:p>
        </p:txBody>
      </p:sp>
      <p:sp>
        <p:nvSpPr>
          <p:cNvPr id="16"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dirty="0">
                <a:solidFill>
                  <a:srgbClr val="054684"/>
                </a:solidFill>
                <a:latin typeface="Brandon Grotesque Light" charset="0"/>
                <a:ea typeface="Brandon Grotesque Light" charset="0"/>
                <a:cs typeface="Brandon Grotesque Light" charset="0"/>
              </a:rPr>
              <a:t>Cliquez pour modifier titre</a:t>
            </a:r>
            <a:endParaRPr lang="fr-FR" dirty="0"/>
          </a:p>
        </p:txBody>
      </p:sp>
    </p:spTree>
    <p:extLst>
      <p:ext uri="{BB962C8B-B14F-4D97-AF65-F5344CB8AC3E}">
        <p14:creationId xmlns:p14="http://schemas.microsoft.com/office/powerpoint/2010/main" val="5117023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stretch>
            <a:fillRect/>
          </a:stretch>
        </p:blipFill>
        <p:spPr>
          <a:xfrm>
            <a:off x="-7938" y="0"/>
            <a:ext cx="9151937"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chemeClr val="bg1"/>
                </a:solidFill>
                <a:latin typeface="Brandon Grotesque Thin" charset="0"/>
                <a:ea typeface="Brandon Grotesque Thin" charset="0"/>
                <a:cs typeface="Brandon Grotesque Thin" charset="0"/>
              </a:rPr>
              <a:t>MERCI</a:t>
            </a:r>
          </a:p>
        </p:txBody>
      </p:sp>
      <p:sp>
        <p:nvSpPr>
          <p:cNvPr id="13" name="Rectangle 12"/>
          <p:cNvSpPr/>
          <p:nvPr userDrawn="1"/>
        </p:nvSpPr>
        <p:spPr>
          <a:xfrm>
            <a:off x="395536" y="395127"/>
            <a:ext cx="5400600" cy="1015663"/>
          </a:xfrm>
          <a:prstGeom prst="rect">
            <a:avLst/>
          </a:prstGeom>
        </p:spPr>
        <p:txBody>
          <a:bodyPr wrap="square">
            <a:spAutoFit/>
          </a:bodyPr>
          <a:lstStyle/>
          <a:p>
            <a:r>
              <a:rPr lang="en-GB" sz="1200" dirty="0">
                <a:solidFill>
                  <a:schemeClr val="bg1"/>
                </a:solidFill>
                <a:latin typeface="Brandon Grotesque Medium" charset="0"/>
                <a:ea typeface="Brandon Grotesque Medium" charset="0"/>
                <a:cs typeface="Brandon Grotesque Medium" charset="0"/>
              </a:rPr>
              <a:t>FÉDÉRATION FRANÇAISE DE HOCKEY</a:t>
            </a:r>
          </a:p>
          <a:p>
            <a:r>
              <a:rPr lang="en-GB" sz="1200" dirty="0">
                <a:solidFill>
                  <a:schemeClr val="bg1"/>
                </a:solidFill>
                <a:latin typeface="Brandon Grotesque Medium" charset="0"/>
                <a:ea typeface="Brandon Grotesque Medium" charset="0"/>
                <a:cs typeface="Brandon Grotesque Medium" charset="0"/>
              </a:rPr>
              <a:t>Tour </a:t>
            </a:r>
            <a:r>
              <a:rPr lang="en-GB" sz="1200" dirty="0" err="1">
                <a:solidFill>
                  <a:schemeClr val="bg1"/>
                </a:solidFill>
                <a:latin typeface="Brandon Grotesque Medium" charset="0"/>
                <a:ea typeface="Brandon Grotesque Medium" charset="0"/>
                <a:cs typeface="Brandon Grotesque Medium" charset="0"/>
              </a:rPr>
              <a:t>Gallieni</a:t>
            </a:r>
            <a:r>
              <a:rPr lang="en-GB" sz="1200" dirty="0">
                <a:solidFill>
                  <a:schemeClr val="bg1"/>
                </a:solidFill>
                <a:latin typeface="Brandon Grotesque Medium" charset="0"/>
                <a:ea typeface="Brandon Grotesque Medium" charset="0"/>
                <a:cs typeface="Brandon Grotesque Medium" charset="0"/>
              </a:rPr>
              <a:t> II, 36 avenue du </a:t>
            </a:r>
            <a:r>
              <a:rPr lang="en-GB" sz="1200" dirty="0" err="1">
                <a:solidFill>
                  <a:schemeClr val="bg1"/>
                </a:solidFill>
                <a:latin typeface="Brandon Grotesque Medium" charset="0"/>
                <a:ea typeface="Brandon Grotesque Medium" charset="0"/>
                <a:cs typeface="Brandon Grotesque Medium" charset="0"/>
              </a:rPr>
              <a:t>Général</a:t>
            </a:r>
            <a:r>
              <a:rPr lang="en-GB" sz="1200" dirty="0">
                <a:solidFill>
                  <a:schemeClr val="bg1"/>
                </a:solidFill>
                <a:latin typeface="Brandon Grotesque Medium" charset="0"/>
                <a:ea typeface="Brandon Grotesque Medium" charset="0"/>
                <a:cs typeface="Brandon Grotesque Medium" charset="0"/>
              </a:rPr>
              <a:t> de Gaulle, 93170 </a:t>
            </a:r>
            <a:r>
              <a:rPr lang="en-GB" sz="1200" dirty="0" err="1">
                <a:solidFill>
                  <a:schemeClr val="bg1"/>
                </a:solidFill>
                <a:latin typeface="Brandon Grotesque Medium" charset="0"/>
                <a:ea typeface="Brandon Grotesque Medium" charset="0"/>
                <a:cs typeface="Brandon Grotesque Medium" charset="0"/>
              </a:rPr>
              <a:t>Bagnolet</a:t>
            </a:r>
            <a:r>
              <a:rPr lang="en-GB" sz="1200" dirty="0">
                <a:solidFill>
                  <a:schemeClr val="bg1"/>
                </a:solidFill>
                <a:latin typeface="Brandon Grotesque Medium" charset="0"/>
                <a:ea typeface="Brandon Grotesque Medium" charset="0"/>
                <a:cs typeface="Brandon Grotesque Medium" charset="0"/>
              </a:rPr>
              <a:t>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Tél</a:t>
            </a:r>
            <a:r>
              <a:rPr lang="en-GB" sz="1200" dirty="0">
                <a:solidFill>
                  <a:schemeClr val="bg1"/>
                </a:solidFill>
                <a:latin typeface="Brandon Grotesque Medium" charset="0"/>
                <a:ea typeface="Brandon Grotesque Medium" charset="0"/>
                <a:cs typeface="Brandon Grotesque Medium" charset="0"/>
              </a:rPr>
              <a:t>. : 01 44 69 33 69</a:t>
            </a:r>
            <a:br>
              <a:rPr lang="en-GB" sz="1200" dirty="0">
                <a:solidFill>
                  <a:schemeClr val="bg1"/>
                </a:solidFill>
                <a:latin typeface="Brandon Grotesque Medium" charset="0"/>
                <a:ea typeface="Brandon Grotesque Medium" charset="0"/>
                <a:cs typeface="Brandon Grotesque Medium" charset="0"/>
              </a:rPr>
            </a:br>
            <a:r>
              <a:rPr lang="en-GB" sz="1200" dirty="0">
                <a:solidFill>
                  <a:schemeClr val="bg1"/>
                </a:solidFill>
                <a:latin typeface="Brandon Grotesque Medium" charset="0"/>
                <a:ea typeface="Brandon Grotesque Medium" charset="0"/>
                <a:cs typeface="Brandon Grotesque Medium" charset="0"/>
              </a:rPr>
              <a:t>ffh@ffhockey.org</a:t>
            </a:r>
            <a:br>
              <a:rPr lang="en-GB" sz="1200" dirty="0">
                <a:solidFill>
                  <a:schemeClr val="bg1"/>
                </a:solidFill>
                <a:latin typeface="Brandon Grotesque Medium" charset="0"/>
                <a:ea typeface="Brandon Grotesque Medium" charset="0"/>
                <a:cs typeface="Brandon Grotesque Medium" charset="0"/>
              </a:rPr>
            </a:br>
            <a:r>
              <a:rPr lang="en-GB" sz="1200" dirty="0">
                <a:solidFill>
                  <a:schemeClr val="bg1"/>
                </a:solidFill>
                <a:latin typeface="Brandon Grotesque Medium" charset="0"/>
                <a:ea typeface="Brandon Grotesque Medium" charset="0"/>
                <a:cs typeface="Brandon Grotesque Medium" charset="0"/>
              </a:rPr>
              <a:t>www.ffhockey.org</a:t>
            </a:r>
          </a:p>
        </p:txBody>
      </p:sp>
    </p:spTree>
    <p:extLst>
      <p:ext uri="{BB962C8B-B14F-4D97-AF65-F5344CB8AC3E}">
        <p14:creationId xmlns:p14="http://schemas.microsoft.com/office/powerpoint/2010/main" val="193747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10"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054684"/>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653377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roug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6"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E8374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ctr">
              <a:defRPr sz="3600" b="0" i="0">
                <a:solidFill>
                  <a:srgbClr val="E83743"/>
                </a:solidFill>
                <a:latin typeface="+mn-lt"/>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E83743"/>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37322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clair">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7"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40B8E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40B8E8"/>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11714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mauv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4"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B49EB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LOISIRS</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B49EB9"/>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5517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turquoise">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stretch>
            <a:fillRect/>
          </a:stretch>
        </p:blipFill>
        <p:spPr>
          <a:xfrm>
            <a:off x="0" y="0"/>
            <a:ext cx="9144000" cy="6858000"/>
          </a:xfrm>
          <a:prstGeom prst="rect">
            <a:avLst/>
          </a:prstGeom>
        </p:spPr>
      </p:pic>
      <p:sp>
        <p:nvSpPr>
          <p:cNvPr id="11"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3DB5B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SALLE</a:t>
            </a:r>
          </a:p>
        </p:txBody>
      </p:sp>
      <p:sp>
        <p:nvSpPr>
          <p:cNvPr id="12"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3DB5B5"/>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32725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vert">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stretch>
            <a:fillRect/>
          </a:stretch>
        </p:blipFill>
        <p:spPr>
          <a:xfrm>
            <a:off x="0" y="0"/>
            <a:ext cx="9144000" cy="6858000"/>
          </a:xfrm>
          <a:prstGeom prst="rect">
            <a:avLst/>
          </a:prstGeom>
        </p:spPr>
      </p:pic>
      <p:sp>
        <p:nvSpPr>
          <p:cNvPr id="9"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93C46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GAZON</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93C46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26945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511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tif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1.em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14"/>
          <a:stretch>
            <a:fillRect/>
          </a:stretch>
        </p:blipFill>
        <p:spPr>
          <a:xfrm>
            <a:off x="0" y="4359775"/>
            <a:ext cx="6125889" cy="2492896"/>
          </a:xfrm>
          <a:prstGeom prst="rect">
            <a:avLst/>
          </a:prstGeom>
        </p:spPr>
      </p:pic>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1"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31" name="Image 3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32" name="Connecteur droit 3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pic>
        <p:nvPicPr>
          <p:cNvPr id="12" name="Image 11">
            <a:extLst>
              <a:ext uri="{FF2B5EF4-FFF2-40B4-BE49-F238E27FC236}">
                <a16:creationId xmlns:a16="http://schemas.microsoft.com/office/drawing/2014/main" id="{62D57CCA-098C-2F41-A2F1-E416194E51C0}"/>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t="16410" b="14116"/>
          <a:stretch/>
        </p:blipFill>
        <p:spPr bwMode="auto">
          <a:xfrm>
            <a:off x="6709642" y="6348383"/>
            <a:ext cx="1023541" cy="3974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77171087"/>
      </p:ext>
    </p:extLst>
  </p:cSld>
  <p:clrMap bg1="lt1" tx1="dk1" bg2="lt2" tx2="dk2" accent1="accent1" accent2="accent2" accent3="accent3" accent4="accent4" accent5="accent5" accent6="accent6" hlink="hlink" folHlink="folHlink"/>
  <p:sldLayoutIdLst>
    <p:sldLayoutId id="2147483706" r:id="rId1"/>
    <p:sldLayoutId id="2147483697" r:id="rId2"/>
    <p:sldLayoutId id="2147483708" r:id="rId3"/>
    <p:sldLayoutId id="2147483726" r:id="rId4"/>
    <p:sldLayoutId id="2147483727" r:id="rId5"/>
    <p:sldLayoutId id="2147483723" r:id="rId6"/>
    <p:sldLayoutId id="2147483724" r:id="rId7"/>
    <p:sldLayoutId id="2147483725" r:id="rId8"/>
    <p:sldLayoutId id="2147483698" r:id="rId9"/>
    <p:sldLayoutId id="2147483704" r:id="rId10"/>
    <p:sldLayoutId id="2147483707" r:id="rId11"/>
    <p:sldLayoutId id="2147483728"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Image 18"/>
          <p:cNvPicPr>
            <a:picLocks noChangeAspect="1"/>
          </p:cNvPicPr>
          <p:nvPr userDrawn="1"/>
        </p:nvPicPr>
        <p:blipFill>
          <a:blip r:embed="rId12"/>
          <a:stretch>
            <a:fillRect/>
          </a:stretch>
        </p:blipFill>
        <p:spPr>
          <a:xfrm>
            <a:off x="0" y="4359775"/>
            <a:ext cx="6125889" cy="2492896"/>
          </a:xfrm>
          <a:prstGeom prst="rect">
            <a:avLst/>
          </a:prstGeom>
        </p:spPr>
      </p:pic>
      <p:sp>
        <p:nvSpPr>
          <p:cNvPr id="22"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23"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24" name="Image 2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25" name="Connecteur droit 2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pic>
        <p:nvPicPr>
          <p:cNvPr id="9" name="Image 8">
            <a:extLst>
              <a:ext uri="{FF2B5EF4-FFF2-40B4-BE49-F238E27FC236}">
                <a16:creationId xmlns:a16="http://schemas.microsoft.com/office/drawing/2014/main" id="{24E6A53C-64C9-E546-8054-E9C2A712ED38}"/>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t="16410" b="14116"/>
          <a:stretch/>
        </p:blipFill>
        <p:spPr bwMode="auto">
          <a:xfrm>
            <a:off x="6817044" y="6416201"/>
            <a:ext cx="952232" cy="36979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9798315"/>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9" r:id="rId3"/>
    <p:sldLayoutId id="2147483720" r:id="rId4"/>
    <p:sldLayoutId id="2147483721" r:id="rId5"/>
    <p:sldLayoutId id="2147483722"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3.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13.png"/><Relationship Id="rId4"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slideLayout" Target="../slideLayouts/slideLayout12.xml"/><Relationship Id="rId21" Type="http://schemas.openxmlformats.org/officeDocument/2006/relationships/diagramQuickStyle" Target="../diagrams/quickStyle4.xml"/><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audio" Target="../media/media10.m4a"/><Relationship Id="rId16" Type="http://schemas.openxmlformats.org/officeDocument/2006/relationships/diagramQuickStyle" Target="../diagrams/quickStyle3.xml"/><Relationship Id="rId20" Type="http://schemas.openxmlformats.org/officeDocument/2006/relationships/diagramLayout" Target="../diagrams/layout4.xml"/><Relationship Id="rId1" Type="http://schemas.microsoft.com/office/2007/relationships/media" Target="../media/media10.m4a"/><Relationship Id="rId6" Type="http://schemas.openxmlformats.org/officeDocument/2006/relationships/diagramQuickStyle" Target="../diagrams/quickStyle1.xml"/><Relationship Id="rId11" Type="http://schemas.openxmlformats.org/officeDocument/2006/relationships/diagramQuickStyle" Target="../diagrams/quickStyle2.xml"/><Relationship Id="rId24" Type="http://schemas.openxmlformats.org/officeDocument/2006/relationships/image" Target="../media/image13.png"/><Relationship Id="rId5" Type="http://schemas.openxmlformats.org/officeDocument/2006/relationships/diagramLayout" Target="../diagrams/layout1.xml"/><Relationship Id="rId15" Type="http://schemas.openxmlformats.org/officeDocument/2006/relationships/diagramLayout" Target="../diagrams/layout3.xml"/><Relationship Id="rId23" Type="http://schemas.microsoft.com/office/2007/relationships/diagramDrawing" Target="../diagrams/drawing4.xml"/><Relationship Id="rId10" Type="http://schemas.openxmlformats.org/officeDocument/2006/relationships/diagramLayout" Target="../diagrams/layout2.xml"/><Relationship Id="rId19" Type="http://schemas.openxmlformats.org/officeDocument/2006/relationships/diagramData" Target="../diagrams/data4.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 Id="rId22" Type="http://schemas.openxmlformats.org/officeDocument/2006/relationships/diagramColors" Target="../diagrams/colors4.xml"/></Relationships>
</file>

<file path=ppt/slides/_rels/slide15.xml.rels><?xml version="1.0" encoding="UTF-8" standalone="yes"?>
<Relationships xmlns="http://schemas.openxmlformats.org/package/2006/relationships"><Relationship Id="rId3" Type="http://schemas.openxmlformats.org/officeDocument/2006/relationships/audio" Target="../media/media11.m4a"/><Relationship Id="rId2" Type="http://schemas.microsoft.com/office/2007/relationships/media" Target="../media/media11.m4a"/><Relationship Id="rId1" Type="http://schemas.openxmlformats.org/officeDocument/2006/relationships/tags" Target="../tags/tag1.xml"/><Relationship Id="rId5" Type="http://schemas.openxmlformats.org/officeDocument/2006/relationships/image" Target="../media/image13.png"/><Relationship Id="rId4"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audio" Target="../media/media12.m4a"/><Relationship Id="rId2" Type="http://schemas.microsoft.com/office/2007/relationships/media" Target="../media/media12.m4a"/><Relationship Id="rId1" Type="http://schemas.openxmlformats.org/officeDocument/2006/relationships/tags" Target="../tags/tag2.xml"/><Relationship Id="rId5" Type="http://schemas.openxmlformats.org/officeDocument/2006/relationships/image" Target="../media/image13.png"/><Relationship Id="rId4"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hyperlink" Target="https://lecompteasso.associations.gouv.fr/login" TargetMode="External"/></Relationships>
</file>

<file path=ppt/slides/_rels/slide19.xml.rels><?xml version="1.0" encoding="UTF-8" standalone="yes"?>
<Relationships xmlns="http://schemas.openxmlformats.org/package/2006/relationships"><Relationship Id="rId3" Type="http://schemas.openxmlformats.org/officeDocument/2006/relationships/audio" Target="../media/media15.m4a"/><Relationship Id="rId2" Type="http://schemas.microsoft.com/office/2007/relationships/media" Target="../media/media15.m4a"/><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18.png"/><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3.png"/><Relationship Id="rId4" Type="http://schemas.openxmlformats.org/officeDocument/2006/relationships/hyperlink" Target="https://lecompteasso.associations.gouv.fr/login" TargetMode="Externa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12.xml"/><Relationship Id="rId7" Type="http://schemas.openxmlformats.org/officeDocument/2006/relationships/diagramQuickStyle" Target="../diagrams/quickStyle5.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13.png"/><Relationship Id="rId4" Type="http://schemas.openxmlformats.org/officeDocument/2006/relationships/notesSlide" Target="../notesSlides/notesSlide3.xml"/><Relationship Id="rId9" Type="http://schemas.microsoft.com/office/2007/relationships/diagramDrawing" Target="../diagrams/drawing5.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1.m4a"/><Relationship Id="rId1" Type="http://schemas.microsoft.com/office/2007/relationships/media" Target="../media/media21.m4a"/><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13.png"/><Relationship Id="rId4"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13.png"/><Relationship Id="rId4" Type="http://schemas.openxmlformats.org/officeDocument/2006/relationships/notesSlide" Target="../notesSlides/notesSlide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13.png"/><Relationship Id="rId4"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3.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hyperlink" Target="https://www.observatoire-des-territoires.gouv.fr/observatoire-des-territoires/fr/le-p-rim-tre-des-zrr-au-1er-juillet-2017-0" TargetMode="External"/><Relationship Id="rId5" Type="http://schemas.openxmlformats.org/officeDocument/2006/relationships/hyperlink" Target="https://www.data.gouv.fr/fr/datasets/quartiers-prioritaires-de-la-politique-de-la-ville-qpv/" TargetMode="External"/><Relationship Id="rId4" Type="http://schemas.openxmlformats.org/officeDocument/2006/relationships/notesSlide" Target="../notesSlides/notesSlide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3.png"/><Relationship Id="rId5" Type="http://schemas.openxmlformats.org/officeDocument/2006/relationships/hyperlink" Target="https://www.handiguide.sports.gouv.fr/" TargetMode="External"/><Relationship Id="rId4" Type="http://schemas.openxmlformats.org/officeDocument/2006/relationships/notesSlide" Target="../notesSlides/notesSlide9.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13.png"/><Relationship Id="rId4" Type="http://schemas.openxmlformats.org/officeDocument/2006/relationships/notesSlide" Target="../notesSlides/notesSlide10.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13.png"/><Relationship Id="rId4" Type="http://schemas.openxmlformats.org/officeDocument/2006/relationships/notesSlide" Target="../notesSlides/notesSlide1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0.m4a"/><Relationship Id="rId1" Type="http://schemas.microsoft.com/office/2007/relationships/media" Target="../media/media30.m4a"/><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13.png"/><Relationship Id="rId4" Type="http://schemas.openxmlformats.org/officeDocument/2006/relationships/hyperlink" Target="mailto:psf@ffhockey.org"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3.png"/><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3.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0005" y="2574962"/>
            <a:ext cx="7751069" cy="1501174"/>
          </a:xfrm>
        </p:spPr>
        <p:txBody>
          <a:bodyPr/>
          <a:lstStyle/>
          <a:p>
            <a:pPr algn="ctr">
              <a:lnSpc>
                <a:spcPct val="100000"/>
              </a:lnSpc>
            </a:pPr>
            <a:r>
              <a:rPr lang="fr-FR" b="1" dirty="0">
                <a:solidFill>
                  <a:srgbClr val="053D7A"/>
                </a:solidFill>
              </a:rPr>
              <a:t>PROJET SPORTIF FEDERAL</a:t>
            </a:r>
            <a:br>
              <a:rPr lang="fr-FR" b="1" dirty="0">
                <a:solidFill>
                  <a:srgbClr val="053D7A"/>
                </a:solidFill>
              </a:rPr>
            </a:br>
            <a:r>
              <a:rPr lang="fr-FR" b="1" dirty="0">
                <a:solidFill>
                  <a:srgbClr val="053D7A"/>
                </a:solidFill>
              </a:rPr>
              <a:t>2020</a:t>
            </a:r>
          </a:p>
        </p:txBody>
      </p:sp>
      <p:pic>
        <p:nvPicPr>
          <p:cNvPr id="6" name="Image 5">
            <a:extLst>
              <a:ext uri="{FF2B5EF4-FFF2-40B4-BE49-F238E27FC236}">
                <a16:creationId xmlns:a16="http://schemas.microsoft.com/office/drawing/2014/main" id="{73D404DB-3F47-3941-8AA8-7307F6A5B156}"/>
              </a:ext>
            </a:extLst>
          </p:cNvPr>
          <p:cNvPicPr>
            <a:picLocks noChangeAspect="1"/>
          </p:cNvPicPr>
          <p:nvPr/>
        </p:nvPicPr>
        <p:blipFill rotWithShape="1">
          <a:blip r:embed="rId2">
            <a:extLst>
              <a:ext uri="{28A0092B-C50C-407E-A947-70E740481C1C}">
                <a14:useLocalDpi xmlns:a14="http://schemas.microsoft.com/office/drawing/2010/main" val="0"/>
              </a:ext>
            </a:extLst>
          </a:blip>
          <a:srcRect t="16410" b="14116"/>
          <a:stretch/>
        </p:blipFill>
        <p:spPr bwMode="auto">
          <a:xfrm>
            <a:off x="259557" y="5892201"/>
            <a:ext cx="2126804" cy="8259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32823341"/>
      </p:ext>
    </p:extLst>
  </p:cSld>
  <p:clrMapOvr>
    <a:masterClrMapping/>
  </p:clrMapOvr>
  <mc:AlternateContent xmlns:mc="http://schemas.openxmlformats.org/markup-compatibility/2006" xmlns:p14="http://schemas.microsoft.com/office/powerpoint/2010/main">
    <mc:Choice Requires="p14">
      <p:transition spd="slow" p14:dur="2000" advTm="30471"/>
    </mc:Choice>
    <mc:Fallback xmlns="">
      <p:transition spd="slow" advTm="30471"/>
    </mc:Fallback>
  </mc:AlternateContent>
  <p:timing>
    <p:tnLst>
      <p:par>
        <p:cTn id="1" dur="indefinite" restart="never" nodeType="tmRoot"/>
      </p:par>
    </p:tnLst>
  </p:timing>
  <p:extLst mod="1">
    <p:ext uri="{E180D4A7-C9FB-4DFB-919C-405C955672EB}">
      <p14:showEvtLst xmlns:p14="http://schemas.microsoft.com/office/powerpoint/2010/main">
        <p14:playEvt time="6"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D19E13A-CCE0-9641-B14D-49F388AE4875}"/>
              </a:ext>
            </a:extLst>
          </p:cNvPr>
          <p:cNvSpPr>
            <a:spLocks noGrp="1"/>
          </p:cNvSpPr>
          <p:nvPr>
            <p:ph type="sldNum" sz="quarter" idx="4"/>
          </p:nvPr>
        </p:nvSpPr>
        <p:spPr/>
        <p:txBody>
          <a:bodyPr/>
          <a:lstStyle/>
          <a:p>
            <a:fld id="{9781486F-B47A-B24E-9F72-4A3E76C22D83}" type="slidenum">
              <a:rPr lang="fr-FR" smtClean="0"/>
              <a:pPr/>
              <a:t>10</a:t>
            </a:fld>
            <a:endParaRPr lang="fr-FR"/>
          </a:p>
        </p:txBody>
      </p:sp>
      <p:pic>
        <p:nvPicPr>
          <p:cNvPr id="7" name="Image 6">
            <a:extLst>
              <a:ext uri="{FF2B5EF4-FFF2-40B4-BE49-F238E27FC236}">
                <a16:creationId xmlns:a16="http://schemas.microsoft.com/office/drawing/2014/main" id="{B4146242-1E45-3D48-9038-79F679B511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639" y="435429"/>
            <a:ext cx="8746841" cy="5476770"/>
          </a:xfrm>
          <a:prstGeom prst="rect">
            <a:avLst/>
          </a:prstGeom>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172792276"/>
      </p:ext>
    </p:extLst>
  </p:cSld>
  <p:clrMapOvr>
    <a:masterClrMapping/>
  </p:clrMapOvr>
  <mc:AlternateContent xmlns:mc="http://schemas.openxmlformats.org/markup-compatibility/2006" xmlns:p14="http://schemas.microsoft.com/office/powerpoint/2010/main">
    <mc:Choice Requires="p14">
      <p:transition spd="slow" p14:dur="2000" advTm="43366"/>
    </mc:Choice>
    <mc:Fallback xmlns="">
      <p:transition spd="slow" advTm="433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140" y="343443"/>
            <a:ext cx="8710311" cy="5560968"/>
          </a:xfrm>
          <a:prstGeom prst="rect">
            <a:avLst/>
          </a:prstGeom>
        </p:spPr>
      </p:pic>
      <p:sp>
        <p:nvSpPr>
          <p:cNvPr id="2" name="ZoneTexte 1">
            <a:extLst>
              <a:ext uri="{FF2B5EF4-FFF2-40B4-BE49-F238E27FC236}">
                <a16:creationId xmlns:a16="http://schemas.microsoft.com/office/drawing/2014/main" id="{FC81551E-BE93-0C41-872D-359A7B6CD263}"/>
              </a:ext>
            </a:extLst>
          </p:cNvPr>
          <p:cNvSpPr txBox="1"/>
          <p:nvPr/>
        </p:nvSpPr>
        <p:spPr>
          <a:xfrm>
            <a:off x="8780571" y="5665707"/>
            <a:ext cx="182880" cy="238704"/>
          </a:xfrm>
          <a:prstGeom prst="rect">
            <a:avLst/>
          </a:prstGeom>
          <a:solidFill>
            <a:srgbClr val="FF0000"/>
          </a:solidFill>
        </p:spPr>
        <p:txBody>
          <a:bodyPr wrap="square" rtlCol="0">
            <a:spAutoFit/>
          </a:bodyPr>
          <a:lstStyle/>
          <a:p>
            <a:endParaRPr lang="fr-FR" dirty="0"/>
          </a:p>
        </p:txBody>
      </p:sp>
      <p:sp>
        <p:nvSpPr>
          <p:cNvPr id="5"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8</a:t>
            </a:r>
            <a:endParaRPr lang="fr-FR" sz="1200" dirty="0">
              <a:solidFill>
                <a:schemeClr val="accent3"/>
              </a:solidFill>
              <a:latin typeface="Brandon Grotesque Medium"/>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28242522"/>
      </p:ext>
    </p:extLst>
  </p:cSld>
  <p:clrMapOvr>
    <a:masterClrMapping/>
  </p:clrMapOvr>
  <mc:AlternateContent xmlns:mc="http://schemas.openxmlformats.org/markup-compatibility/2006" xmlns:p14="http://schemas.microsoft.com/office/powerpoint/2010/main">
    <mc:Choice Requires="p14">
      <p:transition spd="slow" p14:dur="2000" advTm="18953"/>
    </mc:Choice>
    <mc:Fallback xmlns="">
      <p:transition spd="slow" advTm="18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xfrm>
            <a:off x="875741" y="2085477"/>
            <a:ext cx="7310996" cy="2669627"/>
          </a:xfrm>
          <a:prstGeom prst="rect">
            <a:avLst/>
          </a:prstGeom>
        </p:spPr>
        <p:txBody>
          <a:bodyPr lIns="0">
            <a:normAutofit fontScale="90000"/>
          </a:bodyPr>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lnSpc>
                <a:spcPct val="150000"/>
              </a:lnSpc>
            </a:pPr>
            <a:r>
              <a:rPr lang="fr-FR" b="1" cap="all" dirty="0">
                <a:solidFill>
                  <a:srgbClr val="E83743"/>
                </a:solidFill>
              </a:rPr>
              <a:t>Instruction et gestion</a:t>
            </a:r>
            <a:br>
              <a:rPr lang="fr-FR" b="1" cap="all" dirty="0">
                <a:solidFill>
                  <a:srgbClr val="E83743"/>
                </a:solidFill>
              </a:rPr>
            </a:br>
            <a:r>
              <a:rPr lang="fr-FR" b="1" cap="all" dirty="0">
                <a:solidFill>
                  <a:srgbClr val="E83743"/>
                </a:solidFill>
              </a:rPr>
              <a:t>de l’enveloppe </a:t>
            </a:r>
            <a:br>
              <a:rPr lang="fr-FR" b="1" cap="all" dirty="0">
                <a:solidFill>
                  <a:srgbClr val="E83743"/>
                </a:solidFill>
              </a:rPr>
            </a:br>
            <a:r>
              <a:rPr lang="fr-FR" b="1" cap="all" dirty="0" err="1">
                <a:solidFill>
                  <a:srgbClr val="E83743"/>
                </a:solidFill>
              </a:rPr>
              <a:t>psf</a:t>
            </a:r>
            <a:r>
              <a:rPr lang="fr-FR" b="1" cap="all" dirty="0">
                <a:solidFill>
                  <a:srgbClr val="E83743"/>
                </a:solidFill>
              </a:rPr>
              <a:t> à la FF Hockey</a:t>
            </a:r>
            <a:endParaRPr lang="fr-FR" b="1"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01265204"/>
      </p:ext>
    </p:extLst>
  </p:cSld>
  <p:clrMapOvr>
    <a:masterClrMapping/>
  </p:clrMapOvr>
  <mc:AlternateContent xmlns:mc="http://schemas.openxmlformats.org/markup-compatibility/2006" xmlns:p14="http://schemas.microsoft.com/office/powerpoint/2010/main">
    <mc:Choice Requires="p14">
      <p:transition spd="slow" p14:dur="2000" advTm="16605"/>
    </mc:Choice>
    <mc:Fallback xmlns="">
      <p:transition spd="slow" advTm="166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CRÉATION D’UNE COMMISSION PSF</a:t>
            </a:r>
            <a:endParaRPr lang="fr-FR" sz="3200" b="1" cap="all" baseline="0" dirty="0">
              <a:solidFill>
                <a:srgbClr val="054684"/>
              </a:solidFill>
              <a:latin typeface="+mn-lt"/>
            </a:endParaRPr>
          </a:p>
        </p:txBody>
      </p:sp>
      <p:sp>
        <p:nvSpPr>
          <p:cNvPr id="6" name="Espace réservé du texte 10">
            <a:extLst>
              <a:ext uri="{FF2B5EF4-FFF2-40B4-BE49-F238E27FC236}">
                <a16:creationId xmlns:a16="http://schemas.microsoft.com/office/drawing/2014/main" id="{828EA6D3-7775-5B47-8DE7-6DF6785D4D7E}"/>
              </a:ext>
            </a:extLst>
          </p:cNvPr>
          <p:cNvSpPr txBox="1">
            <a:spLocks/>
          </p:cNvSpPr>
          <p:nvPr/>
        </p:nvSpPr>
        <p:spPr>
          <a:xfrm>
            <a:off x="628650" y="1266276"/>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fr-FR" sz="2200" dirty="0"/>
              <a:t>Elle est composée de 10 membres : </a:t>
            </a:r>
          </a:p>
          <a:p>
            <a:pPr lvl="0"/>
            <a:r>
              <a:rPr lang="fr-FR" sz="2200" dirty="0"/>
              <a:t>1 élu (e) du comité directeur de la FF de Hockey,</a:t>
            </a:r>
          </a:p>
          <a:p>
            <a:pPr lvl="0"/>
            <a:r>
              <a:rPr lang="fr-FR" sz="2200" dirty="0"/>
              <a:t>1 élu(e) du comité directeur d’une ligue, </a:t>
            </a:r>
          </a:p>
          <a:p>
            <a:pPr lvl="0"/>
            <a:r>
              <a:rPr lang="fr-FR" sz="2200" dirty="0"/>
              <a:t>1 élu(e) du comité directeur d’un comité départemental, </a:t>
            </a:r>
          </a:p>
          <a:p>
            <a:pPr lvl="0"/>
            <a:r>
              <a:rPr lang="fr-FR" sz="2200" dirty="0"/>
              <a:t>1 élu (e) du comité directeur d’un club, </a:t>
            </a:r>
          </a:p>
          <a:p>
            <a:pPr lvl="0"/>
            <a:r>
              <a:rPr lang="fr-FR" sz="2200" dirty="0"/>
              <a:t>1 représentant des professionnels travaillant au sein d’une ligue, </a:t>
            </a:r>
          </a:p>
          <a:p>
            <a:pPr lvl="0"/>
            <a:r>
              <a:rPr lang="fr-FR" sz="2200" dirty="0"/>
              <a:t>1 représentant des professionnels travaillant au sein d’un comité départemental,</a:t>
            </a:r>
          </a:p>
          <a:p>
            <a:pPr lvl="0"/>
            <a:r>
              <a:rPr lang="fr-FR" sz="2200" dirty="0"/>
              <a:t>1 représentant des professionnels travaillant au sein d’un club, </a:t>
            </a:r>
          </a:p>
          <a:p>
            <a:pPr lvl="0"/>
            <a:r>
              <a:rPr lang="fr-FR" sz="2200" dirty="0"/>
              <a:t>1 salarié de la FF de Hockey,</a:t>
            </a:r>
          </a:p>
          <a:p>
            <a:pPr lvl="0"/>
            <a:r>
              <a:rPr lang="fr-FR" sz="2200" dirty="0"/>
              <a:t>2 Conseillers Techniques Sportifs (agents de d’État).</a:t>
            </a:r>
          </a:p>
        </p:txBody>
      </p:sp>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10</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821054681"/>
      </p:ext>
    </p:extLst>
  </p:cSld>
  <p:clrMapOvr>
    <a:masterClrMapping/>
  </p:clrMapOvr>
  <mc:AlternateContent xmlns:mc="http://schemas.openxmlformats.org/markup-compatibility/2006" xmlns:p14="http://schemas.microsoft.com/office/powerpoint/2010/main">
    <mc:Choice Requires="p14">
      <p:transition spd="slow" p14:dur="2000" advTm="47111"/>
    </mc:Choice>
    <mc:Fallback xmlns="">
      <p:transition spd="slow" advTm="471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51E8F6C7-ACC7-3D4B-ABED-76E0876447B3}"/>
              </a:ext>
            </a:extLst>
          </p:cNvPr>
          <p:cNvSpPr>
            <a:spLocks noGrp="1"/>
          </p:cNvSpPr>
          <p:nvPr>
            <p:ph type="sldNum" sz="quarter" idx="12"/>
          </p:nvPr>
        </p:nvSpPr>
        <p:spPr/>
        <p:txBody>
          <a:bodyPr/>
          <a:lstStyle/>
          <a:p>
            <a:fld id="{63A632E0-EA70-4B99-9701-3A12C4973C35}" type="slidenum">
              <a:rPr lang="fr-FR" smtClean="0"/>
              <a:t>14</a:t>
            </a:fld>
            <a:endParaRPr lang="fr-FR"/>
          </a:p>
        </p:txBody>
      </p:sp>
      <p:graphicFrame>
        <p:nvGraphicFramePr>
          <p:cNvPr id="7" name="Espace réservé du contenu 6">
            <a:extLst>
              <a:ext uri="{FF2B5EF4-FFF2-40B4-BE49-F238E27FC236}">
                <a16:creationId xmlns:a16="http://schemas.microsoft.com/office/drawing/2014/main" id="{259187BC-9533-774D-BE92-6265EC869A84}"/>
              </a:ext>
            </a:extLst>
          </p:cNvPr>
          <p:cNvGraphicFramePr>
            <a:graphicFrameLocks noGrp="1"/>
          </p:cNvGraphicFramePr>
          <p:nvPr>
            <p:ph idx="4294967295"/>
            <p:extLst>
              <p:ext uri="{D42A27DB-BD31-4B8C-83A1-F6EECF244321}">
                <p14:modId xmlns:p14="http://schemas.microsoft.com/office/powerpoint/2010/main" val="564851118"/>
              </p:ext>
            </p:extLst>
          </p:nvPr>
        </p:nvGraphicFramePr>
        <p:xfrm>
          <a:off x="0" y="0"/>
          <a:ext cx="0" cy="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me 7">
            <a:extLst>
              <a:ext uri="{FF2B5EF4-FFF2-40B4-BE49-F238E27FC236}">
                <a16:creationId xmlns:a16="http://schemas.microsoft.com/office/drawing/2014/main" id="{81E08C87-F232-D543-8603-D6D49554DF2E}"/>
              </a:ext>
            </a:extLst>
          </p:cNvPr>
          <p:cNvGraphicFramePr>
            <a:graphicFrameLocks noChangeAspect="1"/>
          </p:cNvGraphicFramePr>
          <p:nvPr>
            <p:extLst>
              <p:ext uri="{D42A27DB-BD31-4B8C-83A1-F6EECF244321}">
                <p14:modId xmlns:p14="http://schemas.microsoft.com/office/powerpoint/2010/main" val="2288345260"/>
              </p:ext>
            </p:extLst>
          </p:nvPr>
        </p:nvGraphicFramePr>
        <p:xfrm>
          <a:off x="202891" y="2398485"/>
          <a:ext cx="2685938" cy="245218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9" name="Flèche vers la droite 8">
            <a:extLst>
              <a:ext uri="{FF2B5EF4-FFF2-40B4-BE49-F238E27FC236}">
                <a16:creationId xmlns:a16="http://schemas.microsoft.com/office/drawing/2014/main" id="{B4D4204B-F8DA-3248-AB91-6713A23A8B00}"/>
              </a:ext>
            </a:extLst>
          </p:cNvPr>
          <p:cNvSpPr/>
          <p:nvPr/>
        </p:nvSpPr>
        <p:spPr>
          <a:xfrm rot="16200000">
            <a:off x="1410879" y="4096651"/>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11" name="Flèche vers la droite 10">
            <a:extLst>
              <a:ext uri="{FF2B5EF4-FFF2-40B4-BE49-F238E27FC236}">
                <a16:creationId xmlns:a16="http://schemas.microsoft.com/office/drawing/2014/main" id="{315E59B7-1506-4B4A-88EE-4CADB3D6BFA7}"/>
              </a:ext>
            </a:extLst>
          </p:cNvPr>
          <p:cNvSpPr/>
          <p:nvPr/>
        </p:nvSpPr>
        <p:spPr>
          <a:xfrm rot="16200000">
            <a:off x="1410879" y="2930128"/>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graphicFrame>
        <p:nvGraphicFramePr>
          <p:cNvPr id="12" name="Diagramme 11">
            <a:extLst>
              <a:ext uri="{FF2B5EF4-FFF2-40B4-BE49-F238E27FC236}">
                <a16:creationId xmlns:a16="http://schemas.microsoft.com/office/drawing/2014/main" id="{E6762015-91CA-3644-9914-8A08842EA423}"/>
              </a:ext>
            </a:extLst>
          </p:cNvPr>
          <p:cNvGraphicFramePr>
            <a:graphicFrameLocks noChangeAspect="1"/>
          </p:cNvGraphicFramePr>
          <p:nvPr>
            <p:extLst>
              <p:ext uri="{D42A27DB-BD31-4B8C-83A1-F6EECF244321}">
                <p14:modId xmlns:p14="http://schemas.microsoft.com/office/powerpoint/2010/main" val="4191978665"/>
              </p:ext>
            </p:extLst>
          </p:nvPr>
        </p:nvGraphicFramePr>
        <p:xfrm>
          <a:off x="6234279" y="2398485"/>
          <a:ext cx="2684188" cy="2450592"/>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3" name="Diagramme 12">
            <a:extLst>
              <a:ext uri="{FF2B5EF4-FFF2-40B4-BE49-F238E27FC236}">
                <a16:creationId xmlns:a16="http://schemas.microsoft.com/office/drawing/2014/main" id="{B36922ED-A8A8-0841-9B1F-D30907EA383C}"/>
              </a:ext>
            </a:extLst>
          </p:cNvPr>
          <p:cNvGraphicFramePr>
            <a:graphicFrameLocks noChangeAspect="1"/>
          </p:cNvGraphicFramePr>
          <p:nvPr>
            <p:extLst>
              <p:ext uri="{D42A27DB-BD31-4B8C-83A1-F6EECF244321}">
                <p14:modId xmlns:p14="http://schemas.microsoft.com/office/powerpoint/2010/main" val="3795324642"/>
              </p:ext>
            </p:extLst>
          </p:nvPr>
        </p:nvGraphicFramePr>
        <p:xfrm>
          <a:off x="3219460" y="2398485"/>
          <a:ext cx="2684188" cy="2450592"/>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
        <p:nvSpPr>
          <p:cNvPr id="14" name="Flèche vers la droite 13">
            <a:extLst>
              <a:ext uri="{FF2B5EF4-FFF2-40B4-BE49-F238E27FC236}">
                <a16:creationId xmlns:a16="http://schemas.microsoft.com/office/drawing/2014/main" id="{152B9C2D-EDF9-0245-BC9E-78E3D4A9C95D}"/>
              </a:ext>
            </a:extLst>
          </p:cNvPr>
          <p:cNvSpPr/>
          <p:nvPr/>
        </p:nvSpPr>
        <p:spPr>
          <a:xfrm rot="16200000">
            <a:off x="4440656" y="3940626"/>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15" name="Flèche vers la droite 14">
            <a:extLst>
              <a:ext uri="{FF2B5EF4-FFF2-40B4-BE49-F238E27FC236}">
                <a16:creationId xmlns:a16="http://schemas.microsoft.com/office/drawing/2014/main" id="{13CF04F4-9804-EF4E-B787-FFA2E058C18E}"/>
              </a:ext>
            </a:extLst>
          </p:cNvPr>
          <p:cNvSpPr/>
          <p:nvPr/>
        </p:nvSpPr>
        <p:spPr>
          <a:xfrm rot="16200000">
            <a:off x="4429001" y="3138712"/>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17" name="Flèche vers la droite 16">
            <a:extLst>
              <a:ext uri="{FF2B5EF4-FFF2-40B4-BE49-F238E27FC236}">
                <a16:creationId xmlns:a16="http://schemas.microsoft.com/office/drawing/2014/main" id="{5FFE97E2-6134-CF4A-AA64-55D8C7D2AF0B}"/>
              </a:ext>
            </a:extLst>
          </p:cNvPr>
          <p:cNvSpPr/>
          <p:nvPr/>
        </p:nvSpPr>
        <p:spPr>
          <a:xfrm rot="16200000">
            <a:off x="7441390" y="3540033"/>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18" name="ZoneTexte 17">
            <a:extLst>
              <a:ext uri="{FF2B5EF4-FFF2-40B4-BE49-F238E27FC236}">
                <a16:creationId xmlns:a16="http://schemas.microsoft.com/office/drawing/2014/main" id="{3C2B3A0A-1811-E540-B4FD-20D9AB9E69D3}"/>
              </a:ext>
            </a:extLst>
          </p:cNvPr>
          <p:cNvSpPr txBox="1"/>
          <p:nvPr/>
        </p:nvSpPr>
        <p:spPr>
          <a:xfrm>
            <a:off x="852724" y="1375338"/>
            <a:ext cx="7445829" cy="369332"/>
          </a:xfrm>
          <a:prstGeom prst="rect">
            <a:avLst/>
          </a:prstGeom>
          <a:solidFill>
            <a:schemeClr val="accent3">
              <a:hueOff val="0"/>
              <a:satOff val="0"/>
              <a:lumOff val="0"/>
              <a:alpha val="95000"/>
            </a:schemeClr>
          </a:solidFill>
        </p:spPr>
        <p:txBody>
          <a:bodyPr wrap="square" rtlCol="0">
            <a:spAutoFit/>
          </a:bodyPr>
          <a:lstStyle/>
          <a:p>
            <a:pPr algn="ctr"/>
            <a:r>
              <a:rPr lang="fr-FR" dirty="0">
                <a:solidFill>
                  <a:schemeClr val="bg2"/>
                </a:solidFill>
              </a:rPr>
              <a:t>Agence nationale du Sport</a:t>
            </a:r>
          </a:p>
        </p:txBody>
      </p:sp>
      <p:sp>
        <p:nvSpPr>
          <p:cNvPr id="19" name="Flèche vers la droite 18">
            <a:extLst>
              <a:ext uri="{FF2B5EF4-FFF2-40B4-BE49-F238E27FC236}">
                <a16:creationId xmlns:a16="http://schemas.microsoft.com/office/drawing/2014/main" id="{CBA6B342-214D-9544-A8F6-D5063CEFFE59}"/>
              </a:ext>
            </a:extLst>
          </p:cNvPr>
          <p:cNvSpPr/>
          <p:nvPr/>
        </p:nvSpPr>
        <p:spPr>
          <a:xfrm rot="16200000">
            <a:off x="1420629" y="2062446"/>
            <a:ext cx="269966" cy="165463"/>
          </a:xfrm>
          <a:prstGeom prst="rightArrow">
            <a:avLst/>
          </a:prstGeom>
          <a:solidFill>
            <a:srgbClr val="0546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20" name="Flèche vers la droite 19">
            <a:extLst>
              <a:ext uri="{FF2B5EF4-FFF2-40B4-BE49-F238E27FC236}">
                <a16:creationId xmlns:a16="http://schemas.microsoft.com/office/drawing/2014/main" id="{0AED0691-2B22-5F4D-9393-2800040609C6}"/>
              </a:ext>
            </a:extLst>
          </p:cNvPr>
          <p:cNvSpPr/>
          <p:nvPr/>
        </p:nvSpPr>
        <p:spPr>
          <a:xfrm rot="16200000">
            <a:off x="7441390" y="2066981"/>
            <a:ext cx="269966" cy="165463"/>
          </a:xfrm>
          <a:prstGeom prst="rightArrow">
            <a:avLst/>
          </a:prstGeom>
          <a:solidFill>
            <a:srgbClr val="0546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chemeClr val="bg1"/>
                </a:solidFill>
              </a:ln>
            </a:endParaRPr>
          </a:p>
        </p:txBody>
      </p:sp>
      <p:sp>
        <p:nvSpPr>
          <p:cNvPr id="21" name="Flèche vers la droite 20">
            <a:extLst>
              <a:ext uri="{FF2B5EF4-FFF2-40B4-BE49-F238E27FC236}">
                <a16:creationId xmlns:a16="http://schemas.microsoft.com/office/drawing/2014/main" id="{3F126348-C731-4F47-9028-0B7A029D79E8}"/>
              </a:ext>
            </a:extLst>
          </p:cNvPr>
          <p:cNvSpPr/>
          <p:nvPr/>
        </p:nvSpPr>
        <p:spPr>
          <a:xfrm rot="16200000">
            <a:off x="4440657" y="2062447"/>
            <a:ext cx="269966" cy="165463"/>
          </a:xfrm>
          <a:prstGeom prst="rightArrow">
            <a:avLst/>
          </a:prstGeom>
          <a:solidFill>
            <a:srgbClr val="0546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sp>
        <p:nvSpPr>
          <p:cNvPr id="24" name="Titre 1">
            <a:extLst>
              <a:ext uri="{FF2B5EF4-FFF2-40B4-BE49-F238E27FC236}">
                <a16:creationId xmlns:a16="http://schemas.microsoft.com/office/drawing/2014/main" id="{EE1699BC-06DD-CB4F-BCAC-C58A98A633E8}"/>
              </a:ext>
            </a:extLst>
          </p:cNvPr>
          <p:cNvSpPr txBox="1">
            <a:spLocks/>
          </p:cNvSpPr>
          <p:nvPr/>
        </p:nvSpPr>
        <p:spPr>
          <a:xfrm>
            <a:off x="292099" y="226423"/>
            <a:ext cx="8600381"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MÉTHODE DE TRAITEMENT DES DOSSIERS</a:t>
            </a:r>
            <a:endParaRPr lang="fr-FR" sz="3200" b="1" cap="all" baseline="0" dirty="0">
              <a:solidFill>
                <a:srgbClr val="054684"/>
              </a:solidFill>
              <a:latin typeface="+mn-lt"/>
            </a:endParaRPr>
          </a:p>
        </p:txBody>
      </p:sp>
      <p:sp>
        <p:nvSpPr>
          <p:cNvPr id="22" name="Flèche vers la droite 8">
            <a:extLst>
              <a:ext uri="{FF2B5EF4-FFF2-40B4-BE49-F238E27FC236}">
                <a16:creationId xmlns:a16="http://schemas.microsoft.com/office/drawing/2014/main" id="{B4D4204B-F8DA-3248-AB91-6713A23A8B00}"/>
              </a:ext>
            </a:extLst>
          </p:cNvPr>
          <p:cNvSpPr/>
          <p:nvPr/>
        </p:nvSpPr>
        <p:spPr>
          <a:xfrm rot="16200000">
            <a:off x="1420629" y="3527002"/>
            <a:ext cx="269966" cy="165463"/>
          </a:xfrm>
          <a:prstGeom prst="right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chemeClr val="bg1"/>
                </a:solidFill>
              </a:ln>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2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980461952"/>
      </p:ext>
    </p:extLst>
  </p:cSld>
  <p:clrMapOvr>
    <a:masterClrMapping/>
  </p:clrMapOvr>
  <mc:AlternateContent xmlns:mc="http://schemas.openxmlformats.org/markup-compatibility/2006" xmlns:p14="http://schemas.microsoft.com/office/powerpoint/2010/main">
    <mc:Choice Requires="p14">
      <p:transition spd="slow" p14:dur="2000" advTm="37704"/>
    </mc:Choice>
    <mc:Fallback xmlns="">
      <p:transition spd="slow" advTm="377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234176" y="226423"/>
            <a:ext cx="8686800"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2800" b="1" cap="all" dirty="0">
                <a:solidFill>
                  <a:srgbClr val="054684"/>
                </a:solidFill>
                <a:latin typeface="+mn-lt"/>
              </a:rPr>
              <a:t>Quelle enveloppe pour la </a:t>
            </a:r>
            <a:r>
              <a:rPr lang="fr-FR" sz="2800" b="1" dirty="0">
                <a:solidFill>
                  <a:srgbClr val="054684"/>
                </a:solidFill>
                <a:latin typeface="+mn-lt"/>
              </a:rPr>
              <a:t>FF de HOCKEY ?</a:t>
            </a:r>
            <a:endParaRPr lang="fr-FR" sz="2800" b="1" cap="all" baseline="0" dirty="0">
              <a:solidFill>
                <a:srgbClr val="054684"/>
              </a:solidFill>
              <a:latin typeface="+mn-lt"/>
            </a:endParaRPr>
          </a:p>
        </p:txBody>
      </p:sp>
      <p:sp>
        <p:nvSpPr>
          <p:cNvPr id="6" name="Espace réservé du texte 10">
            <a:extLst>
              <a:ext uri="{FF2B5EF4-FFF2-40B4-BE49-F238E27FC236}">
                <a16:creationId xmlns:a16="http://schemas.microsoft.com/office/drawing/2014/main" id="{828EA6D3-7775-5B47-8DE7-6DF6785D4D7E}"/>
              </a:ext>
            </a:extLst>
          </p:cNvPr>
          <p:cNvSpPr txBox="1">
            <a:spLocks/>
          </p:cNvSpPr>
          <p:nvPr/>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graphicFrame>
        <p:nvGraphicFramePr>
          <p:cNvPr id="7" name="Espace réservé du contenu 3">
            <a:extLst>
              <a:ext uri="{FF2B5EF4-FFF2-40B4-BE49-F238E27FC236}">
                <a16:creationId xmlns:a16="http://schemas.microsoft.com/office/drawing/2014/main" id="{CABFB409-9F20-F84C-96BF-9883216448FD}"/>
              </a:ext>
            </a:extLst>
          </p:cNvPr>
          <p:cNvGraphicFramePr>
            <a:graphicFrameLocks/>
          </p:cNvGraphicFramePr>
          <p:nvPr>
            <p:extLst>
              <p:ext uri="{D42A27DB-BD31-4B8C-83A1-F6EECF244321}">
                <p14:modId xmlns:p14="http://schemas.microsoft.com/office/powerpoint/2010/main" val="3960839278"/>
              </p:ext>
            </p:extLst>
          </p:nvPr>
        </p:nvGraphicFramePr>
        <p:xfrm>
          <a:off x="357052" y="855553"/>
          <a:ext cx="8429896" cy="5010570"/>
        </p:xfrm>
        <a:graphic>
          <a:graphicData uri="http://schemas.openxmlformats.org/drawingml/2006/table">
            <a:tbl>
              <a:tblPr firstRow="1" bandRow="1">
                <a:tableStyleId>{69C7853C-536D-4A76-A0AE-DD22124D55A5}</a:tableStyleId>
              </a:tblPr>
              <a:tblGrid>
                <a:gridCol w="2107474">
                  <a:extLst>
                    <a:ext uri="{9D8B030D-6E8A-4147-A177-3AD203B41FA5}">
                      <a16:colId xmlns:a16="http://schemas.microsoft.com/office/drawing/2014/main" val="2950332246"/>
                    </a:ext>
                  </a:extLst>
                </a:gridCol>
                <a:gridCol w="2107474">
                  <a:extLst>
                    <a:ext uri="{9D8B030D-6E8A-4147-A177-3AD203B41FA5}">
                      <a16:colId xmlns:a16="http://schemas.microsoft.com/office/drawing/2014/main" val="2077320854"/>
                    </a:ext>
                  </a:extLst>
                </a:gridCol>
                <a:gridCol w="2107474">
                  <a:extLst>
                    <a:ext uri="{9D8B030D-6E8A-4147-A177-3AD203B41FA5}">
                      <a16:colId xmlns:a16="http://schemas.microsoft.com/office/drawing/2014/main" val="2385103433"/>
                    </a:ext>
                  </a:extLst>
                </a:gridCol>
                <a:gridCol w="2107474">
                  <a:extLst>
                    <a:ext uri="{9D8B030D-6E8A-4147-A177-3AD203B41FA5}">
                      <a16:colId xmlns:a16="http://schemas.microsoft.com/office/drawing/2014/main" val="2238230300"/>
                    </a:ext>
                  </a:extLst>
                </a:gridCol>
              </a:tblGrid>
              <a:tr h="843977">
                <a:tc>
                  <a:txBody>
                    <a:bodyPr/>
                    <a:lstStyle/>
                    <a:p>
                      <a:pPr algn="ctr"/>
                      <a:r>
                        <a:rPr lang="fr-FR" sz="2000" dirty="0">
                          <a:solidFill>
                            <a:schemeClr val="tx2"/>
                          </a:solidFill>
                        </a:rPr>
                        <a:t>« CNDS » 2019</a:t>
                      </a:r>
                    </a:p>
                    <a:p>
                      <a:pPr algn="ctr"/>
                      <a:r>
                        <a:rPr lang="fr-FR" sz="2000" dirty="0">
                          <a:solidFill>
                            <a:schemeClr val="tx2"/>
                          </a:solidFill>
                        </a:rPr>
                        <a:t>Hors emploi</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dirty="0">
                          <a:solidFill>
                            <a:schemeClr val="tx2"/>
                          </a:solidFill>
                        </a:rPr>
                        <a:t>Ligues</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dirty="0">
                          <a:solidFill>
                            <a:schemeClr val="tx2"/>
                          </a:solidFill>
                        </a:rPr>
                        <a:t>Comités départementaux</a:t>
                      </a:r>
                      <a:r>
                        <a:rPr lang="fr-FR" sz="2000" baseline="0" dirty="0">
                          <a:solidFill>
                            <a:schemeClr val="tx2"/>
                          </a:solidFill>
                        </a:rPr>
                        <a:t> </a:t>
                      </a:r>
                      <a:endParaRPr lang="fr-FR" sz="2000" dirty="0">
                        <a:solidFill>
                          <a:schemeClr val="tx2"/>
                        </a:solidFill>
                      </a:endParaRP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tc>
                  <a:txBody>
                    <a:bodyPr/>
                    <a:lstStyle/>
                    <a:p>
                      <a:pPr algn="ctr"/>
                      <a:r>
                        <a:rPr lang="fr-FR" sz="2000" dirty="0">
                          <a:solidFill>
                            <a:schemeClr val="tx2"/>
                          </a:solidFill>
                        </a:rPr>
                        <a:t>Clubs</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extLst>
                  <a:ext uri="{0D108BD9-81ED-4DB2-BD59-A6C34878D82A}">
                    <a16:rowId xmlns:a16="http://schemas.microsoft.com/office/drawing/2014/main" val="3895793733"/>
                  </a:ext>
                </a:extLst>
              </a:tr>
              <a:tr h="9974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a:solidFill>
                            <a:schemeClr val="tx2"/>
                          </a:solidFill>
                        </a:rPr>
                        <a:t>Nombres de structures à la FFH (chiffres2018-19)</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13</a:t>
                      </a:r>
                    </a:p>
                  </a:txBody>
                  <a:tcPr anchor="ctr"/>
                </a:tc>
                <a:tc>
                  <a:txBody>
                    <a:bodyPr/>
                    <a:lstStyle/>
                    <a:p>
                      <a:pPr algn="ctr"/>
                      <a:r>
                        <a:rPr lang="fr-FR" dirty="0">
                          <a:solidFill>
                            <a:schemeClr val="tx2"/>
                          </a:solidFill>
                        </a:rPr>
                        <a:t>33</a:t>
                      </a:r>
                    </a:p>
                  </a:txBody>
                  <a:tcPr anchor="ctr"/>
                </a:tc>
                <a:tc>
                  <a:txBody>
                    <a:bodyPr/>
                    <a:lstStyle/>
                    <a:p>
                      <a:pPr algn="ctr"/>
                      <a:r>
                        <a:rPr lang="fr-FR" dirty="0">
                          <a:solidFill>
                            <a:schemeClr val="tx2"/>
                          </a:solidFill>
                        </a:rPr>
                        <a:t>159</a:t>
                      </a:r>
                    </a:p>
                  </a:txBody>
                  <a:tcPr anchor="ctr"/>
                </a:tc>
                <a:extLst>
                  <a:ext uri="{0D108BD9-81ED-4DB2-BD59-A6C34878D82A}">
                    <a16:rowId xmlns:a16="http://schemas.microsoft.com/office/drawing/2014/main" val="4269528846"/>
                  </a:ext>
                </a:extLst>
              </a:tr>
              <a:tr h="9974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a:solidFill>
                            <a:schemeClr val="tx2"/>
                          </a:solidFill>
                        </a:rPr>
                        <a:t>Nombres de structures bénéficiaires</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9</a:t>
                      </a:r>
                    </a:p>
                  </a:txBody>
                  <a:tcPr anchor="ctr"/>
                </a:tc>
                <a:tc>
                  <a:txBody>
                    <a:bodyPr/>
                    <a:lstStyle/>
                    <a:p>
                      <a:pPr algn="ctr"/>
                      <a:r>
                        <a:rPr lang="fr-FR" dirty="0">
                          <a:solidFill>
                            <a:schemeClr val="tx2"/>
                          </a:solidFill>
                        </a:rPr>
                        <a:t>12</a:t>
                      </a:r>
                    </a:p>
                  </a:txBody>
                  <a:tcPr anchor="ctr"/>
                </a:tc>
                <a:tc>
                  <a:txBody>
                    <a:bodyPr/>
                    <a:lstStyle/>
                    <a:p>
                      <a:pPr algn="ctr"/>
                      <a:r>
                        <a:rPr lang="fr-FR" dirty="0">
                          <a:solidFill>
                            <a:schemeClr val="tx2"/>
                          </a:solidFill>
                        </a:rPr>
                        <a:t>25</a:t>
                      </a:r>
                    </a:p>
                  </a:txBody>
                  <a:tcPr anchor="ctr"/>
                </a:tc>
                <a:extLst>
                  <a:ext uri="{0D108BD9-81ED-4DB2-BD59-A6C34878D82A}">
                    <a16:rowId xmlns:a16="http://schemas.microsoft.com/office/drawing/2014/main" val="482830159"/>
                  </a:ext>
                </a:extLst>
              </a:tr>
              <a:tr h="606916">
                <a:tc>
                  <a:txBody>
                    <a:bodyPr/>
                    <a:lstStyle/>
                    <a:p>
                      <a:pPr algn="ctr"/>
                      <a:r>
                        <a:rPr lang="fr-FR" b="1" dirty="0">
                          <a:solidFill>
                            <a:schemeClr val="tx2"/>
                          </a:solidFill>
                        </a:rPr>
                        <a:t>Sommes reçues</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92 600 €</a:t>
                      </a:r>
                    </a:p>
                  </a:txBody>
                  <a:tcPr anchor="ctr"/>
                </a:tc>
                <a:tc>
                  <a:txBody>
                    <a:bodyPr/>
                    <a:lstStyle/>
                    <a:p>
                      <a:pPr algn="ctr"/>
                      <a:r>
                        <a:rPr lang="fr-FR" dirty="0">
                          <a:solidFill>
                            <a:schemeClr val="tx2"/>
                          </a:solidFill>
                        </a:rPr>
                        <a:t>79 189 €</a:t>
                      </a:r>
                    </a:p>
                  </a:txBody>
                  <a:tcPr anchor="ctr"/>
                </a:tc>
                <a:tc>
                  <a:txBody>
                    <a:bodyPr/>
                    <a:lstStyle/>
                    <a:p>
                      <a:pPr algn="ctr"/>
                      <a:r>
                        <a:rPr lang="fr-FR" dirty="0">
                          <a:solidFill>
                            <a:schemeClr val="tx2"/>
                          </a:solidFill>
                        </a:rPr>
                        <a:t>60 800 €</a:t>
                      </a:r>
                    </a:p>
                  </a:txBody>
                  <a:tcPr anchor="ctr"/>
                </a:tc>
                <a:extLst>
                  <a:ext uri="{0D108BD9-81ED-4DB2-BD59-A6C34878D82A}">
                    <a16:rowId xmlns:a16="http://schemas.microsoft.com/office/drawing/2014/main" val="2993141757"/>
                  </a:ext>
                </a:extLst>
              </a:tr>
              <a:tr h="606916">
                <a:tc>
                  <a:txBody>
                    <a:bodyPr/>
                    <a:lstStyle/>
                    <a:p>
                      <a:pPr algn="ctr"/>
                      <a:r>
                        <a:rPr lang="fr-FR" b="1" dirty="0">
                          <a:solidFill>
                            <a:schemeClr val="tx2"/>
                          </a:solidFill>
                        </a:rPr>
                        <a:t>% de la part territoriale</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40 %</a:t>
                      </a:r>
                    </a:p>
                  </a:txBody>
                  <a:tcPr anchor="ctr"/>
                </a:tc>
                <a:tc>
                  <a:txBody>
                    <a:bodyPr/>
                    <a:lstStyle/>
                    <a:p>
                      <a:pPr algn="ctr"/>
                      <a:r>
                        <a:rPr lang="fr-FR" dirty="0">
                          <a:solidFill>
                            <a:schemeClr val="tx2"/>
                          </a:solidFill>
                        </a:rPr>
                        <a:t>34 %</a:t>
                      </a:r>
                    </a:p>
                  </a:txBody>
                  <a:tcPr anchor="ctr"/>
                </a:tc>
                <a:tc>
                  <a:txBody>
                    <a:bodyPr/>
                    <a:lstStyle/>
                    <a:p>
                      <a:pPr algn="ctr"/>
                      <a:r>
                        <a:rPr lang="fr-FR" dirty="0">
                          <a:solidFill>
                            <a:schemeClr val="tx2"/>
                          </a:solidFill>
                        </a:rPr>
                        <a:t>26 %</a:t>
                      </a:r>
                    </a:p>
                  </a:txBody>
                  <a:tcPr anchor="ctr"/>
                </a:tc>
                <a:extLst>
                  <a:ext uri="{0D108BD9-81ED-4DB2-BD59-A6C34878D82A}">
                    <a16:rowId xmlns:a16="http://schemas.microsoft.com/office/drawing/2014/main" val="1708937463"/>
                  </a:ext>
                </a:extLst>
              </a:tr>
              <a:tr h="571586">
                <a:tc>
                  <a:txBody>
                    <a:bodyPr/>
                    <a:lstStyle/>
                    <a:p>
                      <a:pPr algn="ctr"/>
                      <a:r>
                        <a:rPr lang="fr-FR" b="1" dirty="0">
                          <a:solidFill>
                            <a:schemeClr val="tx2"/>
                          </a:solidFill>
                        </a:rPr>
                        <a:t>Total reçu</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gridSpan="3">
                  <a:txBody>
                    <a:bodyPr/>
                    <a:lstStyle/>
                    <a:p>
                      <a:pPr algn="ctr"/>
                      <a:r>
                        <a:rPr lang="fr-FR" b="1" dirty="0">
                          <a:solidFill>
                            <a:schemeClr val="tx2"/>
                          </a:solidFill>
                        </a:rPr>
                        <a:t>232 589 €</a:t>
                      </a:r>
                    </a:p>
                  </a:txBody>
                  <a:tcPr anchor="ctr"/>
                </a:tc>
                <a:tc hMerge="1">
                  <a:txBody>
                    <a:bodyPr/>
                    <a:lstStyle/>
                    <a:p>
                      <a:endParaRPr lang="fr-FR" dirty="0">
                        <a:solidFill>
                          <a:schemeClr val="tx2"/>
                        </a:solidFill>
                      </a:endParaRPr>
                    </a:p>
                  </a:txBody>
                  <a:tcPr/>
                </a:tc>
                <a:tc hMerge="1">
                  <a:txBody>
                    <a:bodyPr/>
                    <a:lstStyle/>
                    <a:p>
                      <a:endParaRPr lang="fr-FR" dirty="0">
                        <a:solidFill>
                          <a:schemeClr val="tx2"/>
                        </a:solidFill>
                      </a:endParaRPr>
                    </a:p>
                  </a:txBody>
                  <a:tcPr/>
                </a:tc>
                <a:extLst>
                  <a:ext uri="{0D108BD9-81ED-4DB2-BD59-A6C34878D82A}">
                    <a16:rowId xmlns:a16="http://schemas.microsoft.com/office/drawing/2014/main" val="1422734160"/>
                  </a:ext>
                </a:extLst>
              </a:tr>
            </a:tbl>
          </a:graphicData>
        </a:graphic>
      </p:graphicFrame>
      <p:sp>
        <p:nvSpPr>
          <p:cNvPr id="3" name="ZoneTexte 2">
            <a:extLst>
              <a:ext uri="{FF2B5EF4-FFF2-40B4-BE49-F238E27FC236}">
                <a16:creationId xmlns:a16="http://schemas.microsoft.com/office/drawing/2014/main" id="{82462E14-5062-8342-916A-BFE57A7A632B}"/>
              </a:ext>
            </a:extLst>
          </p:cNvPr>
          <p:cNvSpPr txBox="1"/>
          <p:nvPr/>
        </p:nvSpPr>
        <p:spPr>
          <a:xfrm>
            <a:off x="357053" y="5815486"/>
            <a:ext cx="8429896" cy="923330"/>
          </a:xfrm>
          <a:prstGeom prst="rect">
            <a:avLst/>
          </a:prstGeom>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p:spPr>
        <p:txBody>
          <a:bodyPr wrap="square" rtlCol="0">
            <a:spAutoFit/>
          </a:bodyPr>
          <a:lstStyle/>
          <a:p>
            <a:r>
              <a:rPr lang="fr-FR" b="1" dirty="0">
                <a:solidFill>
                  <a:schemeClr val="bg2"/>
                </a:solidFill>
              </a:rPr>
              <a:t>Pour 2020 </a:t>
            </a:r>
            <a:r>
              <a:rPr lang="fr-FR" b="1" dirty="0" smtClean="0">
                <a:solidFill>
                  <a:schemeClr val="bg2"/>
                </a:solidFill>
              </a:rPr>
              <a:t>:</a:t>
            </a:r>
          </a:p>
          <a:p>
            <a:r>
              <a:rPr lang="fr-FR" b="1" dirty="0" smtClean="0">
                <a:solidFill>
                  <a:schemeClr val="bg2"/>
                </a:solidFill>
              </a:rPr>
              <a:t>Montant </a:t>
            </a:r>
            <a:r>
              <a:rPr lang="fr-FR" b="1" dirty="0">
                <a:solidFill>
                  <a:schemeClr val="bg2"/>
                </a:solidFill>
              </a:rPr>
              <a:t>« PSF » </a:t>
            </a:r>
            <a:r>
              <a:rPr lang="fr-FR" b="1" dirty="0" smtClean="0">
                <a:solidFill>
                  <a:schemeClr val="bg2"/>
                </a:solidFill>
              </a:rPr>
              <a:t>légèrement supérieur </a:t>
            </a:r>
            <a:r>
              <a:rPr lang="fr-FR" b="1" dirty="0">
                <a:solidFill>
                  <a:schemeClr val="bg2"/>
                </a:solidFill>
              </a:rPr>
              <a:t>au CNDS de 2019 </a:t>
            </a:r>
            <a:r>
              <a:rPr lang="fr-FR" b="1" dirty="0" smtClean="0">
                <a:solidFill>
                  <a:schemeClr val="bg2"/>
                </a:solidFill>
              </a:rPr>
              <a:t>: 244 454€.</a:t>
            </a:r>
            <a:endParaRPr lang="fr-FR" b="1" dirty="0">
              <a:solidFill>
                <a:schemeClr val="bg2"/>
              </a:solidFill>
            </a:endParaRPr>
          </a:p>
          <a:p>
            <a:r>
              <a:rPr lang="fr-FR" b="1" dirty="0">
                <a:solidFill>
                  <a:schemeClr val="bg2"/>
                </a:solidFill>
              </a:rPr>
              <a:t>La part réservée aux clubs doit tendre vers 50 % de l’enveloppe globale.  </a:t>
            </a:r>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521700" y="6235700"/>
            <a:ext cx="406400" cy="406400"/>
          </a:xfrm>
          <a:prstGeom prst="rect">
            <a:avLst/>
          </a:prstGeom>
        </p:spPr>
      </p:pic>
    </p:spTree>
    <p:custDataLst>
      <p:tags r:id="rId1"/>
    </p:custDataLst>
    <p:extLst>
      <p:ext uri="{BB962C8B-B14F-4D97-AF65-F5344CB8AC3E}">
        <p14:creationId xmlns:p14="http://schemas.microsoft.com/office/powerpoint/2010/main" val="2216550142"/>
      </p:ext>
    </p:extLst>
  </p:cSld>
  <p:clrMapOvr>
    <a:masterClrMapping/>
  </p:clrMapOvr>
  <mc:AlternateContent xmlns:mc="http://schemas.openxmlformats.org/markup-compatibility/2006" xmlns:p14="http://schemas.microsoft.com/office/powerpoint/2010/main">
    <mc:Choice Requires="p14">
      <p:transition spd="slow" p14:dur="2000" advTm="93098"/>
    </mc:Choice>
    <mc:Fallback xmlns="">
      <p:transition spd="slow" advTm="93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0" y="226423"/>
            <a:ext cx="9144000"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2800" b="1" cap="all" dirty="0">
                <a:solidFill>
                  <a:srgbClr val="054684"/>
                </a:solidFill>
                <a:latin typeface="+mn-lt"/>
              </a:rPr>
              <a:t>LES CHIFFRES CLÉS 2019 – CNDS </a:t>
            </a:r>
            <a:r>
              <a:rPr lang="fr-FR" sz="2800" b="1" dirty="0">
                <a:solidFill>
                  <a:srgbClr val="054684"/>
                </a:solidFill>
                <a:latin typeface="+mn-lt"/>
              </a:rPr>
              <a:t>FF de HOCKEY</a:t>
            </a:r>
            <a:endParaRPr lang="fr-FR" sz="2800" b="1" cap="all" baseline="0" dirty="0">
              <a:solidFill>
                <a:srgbClr val="054684"/>
              </a:solidFill>
              <a:latin typeface="+mn-lt"/>
            </a:endParaRPr>
          </a:p>
        </p:txBody>
      </p:sp>
      <p:graphicFrame>
        <p:nvGraphicFramePr>
          <p:cNvPr id="7" name="Espace réservé du contenu 3">
            <a:extLst>
              <a:ext uri="{FF2B5EF4-FFF2-40B4-BE49-F238E27FC236}">
                <a16:creationId xmlns:a16="http://schemas.microsoft.com/office/drawing/2014/main" id="{CABFB409-9F20-F84C-96BF-9883216448FD}"/>
              </a:ext>
            </a:extLst>
          </p:cNvPr>
          <p:cNvGraphicFramePr>
            <a:graphicFrameLocks/>
          </p:cNvGraphicFramePr>
          <p:nvPr>
            <p:extLst>
              <p:ext uri="{D42A27DB-BD31-4B8C-83A1-F6EECF244321}">
                <p14:modId xmlns:p14="http://schemas.microsoft.com/office/powerpoint/2010/main" val="1867191155"/>
              </p:ext>
            </p:extLst>
          </p:nvPr>
        </p:nvGraphicFramePr>
        <p:xfrm>
          <a:off x="357052" y="1637212"/>
          <a:ext cx="8429895" cy="2743825"/>
        </p:xfrm>
        <a:graphic>
          <a:graphicData uri="http://schemas.openxmlformats.org/drawingml/2006/table">
            <a:tbl>
              <a:tblPr firstRow="1" bandRow="1">
                <a:tableStyleId>{69C7853C-536D-4A76-A0AE-DD22124D55A5}</a:tableStyleId>
              </a:tblPr>
              <a:tblGrid>
                <a:gridCol w="2809965">
                  <a:extLst>
                    <a:ext uri="{9D8B030D-6E8A-4147-A177-3AD203B41FA5}">
                      <a16:colId xmlns:a16="http://schemas.microsoft.com/office/drawing/2014/main" val="2950332246"/>
                    </a:ext>
                  </a:extLst>
                </a:gridCol>
                <a:gridCol w="2809965">
                  <a:extLst>
                    <a:ext uri="{9D8B030D-6E8A-4147-A177-3AD203B41FA5}">
                      <a16:colId xmlns:a16="http://schemas.microsoft.com/office/drawing/2014/main" val="2077320854"/>
                    </a:ext>
                  </a:extLst>
                </a:gridCol>
                <a:gridCol w="2809965">
                  <a:extLst>
                    <a:ext uri="{9D8B030D-6E8A-4147-A177-3AD203B41FA5}">
                      <a16:colId xmlns:a16="http://schemas.microsoft.com/office/drawing/2014/main" val="2385103433"/>
                    </a:ext>
                  </a:extLst>
                </a:gridCol>
              </a:tblGrid>
              <a:tr h="945842">
                <a:tc>
                  <a:txBody>
                    <a:bodyPr/>
                    <a:lstStyle/>
                    <a:p>
                      <a:pPr algn="ctr"/>
                      <a:r>
                        <a:rPr lang="fr-FR" sz="2000" dirty="0">
                          <a:solidFill>
                            <a:schemeClr val="tx2"/>
                          </a:solidFill>
                        </a:rPr>
                        <a:t>« CNDS »</a:t>
                      </a:r>
                    </a:p>
                    <a:p>
                      <a:pPr algn="ctr"/>
                      <a:r>
                        <a:rPr lang="fr-FR" sz="2000" dirty="0">
                          <a:solidFill>
                            <a:schemeClr val="tx2"/>
                          </a:solidFill>
                        </a:rPr>
                        <a:t>Emploi</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dirty="0">
                          <a:solidFill>
                            <a:schemeClr val="tx2"/>
                          </a:solidFill>
                        </a:rPr>
                        <a:t>2019</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dirty="0">
                          <a:solidFill>
                            <a:schemeClr val="tx2"/>
                          </a:solidFill>
                        </a:rPr>
                        <a:t>Perspectives 2020</a:t>
                      </a:r>
                    </a:p>
                  </a:txBody>
                  <a:tcPr anchor="c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tcPr>
                </a:tc>
                <a:extLst>
                  <a:ext uri="{0D108BD9-81ED-4DB2-BD59-A6C34878D82A}">
                    <a16:rowId xmlns:a16="http://schemas.microsoft.com/office/drawing/2014/main" val="3895793733"/>
                  </a:ext>
                </a:extLst>
              </a:tr>
              <a:tr h="111781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a:solidFill>
                            <a:schemeClr val="tx2"/>
                          </a:solidFill>
                        </a:rPr>
                        <a:t>Nombres de structures bénéficiaires</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33</a:t>
                      </a:r>
                    </a:p>
                  </a:txBody>
                  <a:tcPr anchor="ctr"/>
                </a:tc>
                <a:tc>
                  <a:txBody>
                    <a:bodyPr/>
                    <a:lstStyle/>
                    <a:p>
                      <a:pPr algn="ctr"/>
                      <a:r>
                        <a:rPr lang="fr-FR" dirty="0">
                          <a:solidFill>
                            <a:schemeClr val="tx2"/>
                          </a:solidFill>
                        </a:rPr>
                        <a:t>29</a:t>
                      </a:r>
                    </a:p>
                  </a:txBody>
                  <a:tcPr anchor="ctr"/>
                </a:tc>
                <a:extLst>
                  <a:ext uri="{0D108BD9-81ED-4DB2-BD59-A6C34878D82A}">
                    <a16:rowId xmlns:a16="http://schemas.microsoft.com/office/drawing/2014/main" val="482830159"/>
                  </a:ext>
                </a:extLst>
              </a:tr>
              <a:tr h="680169">
                <a:tc>
                  <a:txBody>
                    <a:bodyPr/>
                    <a:lstStyle/>
                    <a:p>
                      <a:pPr algn="ctr"/>
                      <a:r>
                        <a:rPr lang="fr-FR" b="1" dirty="0">
                          <a:solidFill>
                            <a:schemeClr val="tx2"/>
                          </a:solidFill>
                        </a:rPr>
                        <a:t>Sommes reçues</a:t>
                      </a:r>
                    </a:p>
                  </a:txBody>
                  <a:tcPr anchor="ctr">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a:tcPr>
                </a:tc>
                <a:tc>
                  <a:txBody>
                    <a:bodyPr/>
                    <a:lstStyle/>
                    <a:p>
                      <a:pPr algn="ctr"/>
                      <a:r>
                        <a:rPr lang="fr-FR" b="1" dirty="0">
                          <a:solidFill>
                            <a:schemeClr val="tx2"/>
                          </a:solidFill>
                        </a:rPr>
                        <a:t>276 742 €</a:t>
                      </a:r>
                    </a:p>
                  </a:txBody>
                  <a:tcPr anchor="ctr"/>
                </a:tc>
                <a:tc>
                  <a:txBody>
                    <a:bodyPr/>
                    <a:lstStyle/>
                    <a:p>
                      <a:pPr algn="ctr"/>
                      <a:r>
                        <a:rPr lang="fr-FR" dirty="0">
                          <a:solidFill>
                            <a:schemeClr val="tx2"/>
                          </a:solidFill>
                        </a:rPr>
                        <a:t>243 384 €</a:t>
                      </a:r>
                    </a:p>
                  </a:txBody>
                  <a:tcPr anchor="ctr"/>
                </a:tc>
                <a:extLst>
                  <a:ext uri="{0D108BD9-81ED-4DB2-BD59-A6C34878D82A}">
                    <a16:rowId xmlns:a16="http://schemas.microsoft.com/office/drawing/2014/main" val="2993141757"/>
                  </a:ext>
                </a:extLst>
              </a:tr>
            </a:tbl>
          </a:graphicData>
        </a:graphic>
      </p:graphicFrame>
      <p:sp>
        <p:nvSpPr>
          <p:cNvPr id="3" name="ZoneTexte 2">
            <a:extLst>
              <a:ext uri="{FF2B5EF4-FFF2-40B4-BE49-F238E27FC236}">
                <a16:creationId xmlns:a16="http://schemas.microsoft.com/office/drawing/2014/main" id="{82462E14-5062-8342-916A-BFE57A7A632B}"/>
              </a:ext>
            </a:extLst>
          </p:cNvPr>
          <p:cNvSpPr txBox="1"/>
          <p:nvPr/>
        </p:nvSpPr>
        <p:spPr>
          <a:xfrm>
            <a:off x="357052" y="4527437"/>
            <a:ext cx="8429896" cy="830997"/>
          </a:xfrm>
          <a:prstGeom prst="rect">
            <a:avLst/>
          </a:prstGeom>
          <a:gradFill>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gradFill>
        </p:spPr>
        <p:txBody>
          <a:bodyPr wrap="square" rtlCol="0">
            <a:spAutoFit/>
          </a:bodyPr>
          <a:lstStyle/>
          <a:p>
            <a:r>
              <a:rPr lang="fr-FR" sz="1600" b="1" dirty="0">
                <a:solidFill>
                  <a:schemeClr val="bg2"/>
                </a:solidFill>
              </a:rPr>
              <a:t>Nous vous incitons à effectuer une demande de subvention dans la perspective de créer ou consolider l’emploi. </a:t>
            </a:r>
          </a:p>
          <a:p>
            <a:r>
              <a:rPr lang="fr-FR" sz="1600" b="1" dirty="0">
                <a:solidFill>
                  <a:srgbClr val="FF0000"/>
                </a:solidFill>
              </a:rPr>
              <a:t>Attention cette enveloppe reste gérée par les services déconcentrés de l’État.  </a:t>
            </a:r>
          </a:p>
        </p:txBody>
      </p:sp>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13</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521700" y="6235700"/>
            <a:ext cx="406400" cy="406400"/>
          </a:xfrm>
          <a:prstGeom prst="rect">
            <a:avLst/>
          </a:prstGeom>
        </p:spPr>
      </p:pic>
    </p:spTree>
    <p:custDataLst>
      <p:tags r:id="rId1"/>
    </p:custDataLst>
    <p:extLst>
      <p:ext uri="{BB962C8B-B14F-4D97-AF65-F5344CB8AC3E}">
        <p14:creationId xmlns:p14="http://schemas.microsoft.com/office/powerpoint/2010/main" val="3001118355"/>
      </p:ext>
    </p:extLst>
  </p:cSld>
  <p:clrMapOvr>
    <a:masterClrMapping/>
  </p:clrMapOvr>
  <mc:AlternateContent xmlns:mc="http://schemas.openxmlformats.org/markup-compatibility/2006" xmlns:p14="http://schemas.microsoft.com/office/powerpoint/2010/main">
    <mc:Choice Requires="p14">
      <p:transition spd="slow" p14:dur="2000" advTm="53383"/>
    </mc:Choice>
    <mc:Fallback xmlns="">
      <p:transition spd="slow" advTm="533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cap="all" dirty="0">
                <a:solidFill>
                  <a:srgbClr val="E83743"/>
                </a:solidFill>
              </a:rPr>
              <a:t>LE COMPTE </a:t>
            </a:r>
            <a:r>
              <a:rPr lang="fr-FR" cap="all" dirty="0" err="1">
                <a:solidFill>
                  <a:srgbClr val="E83743"/>
                </a:solidFill>
              </a:rPr>
              <a:t>asso</a:t>
            </a:r>
            <a:endParaRPr lang="fr-FR"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960248415"/>
      </p:ext>
    </p:extLst>
  </p:cSld>
  <p:clrMapOvr>
    <a:masterClrMapping/>
  </p:clrMapOvr>
  <mc:AlternateContent xmlns:mc="http://schemas.openxmlformats.org/markup-compatibility/2006" xmlns:p14="http://schemas.microsoft.com/office/powerpoint/2010/main">
    <mc:Choice Requires="p14">
      <p:transition spd="slow" p14:dur="2000" advTm="10375"/>
    </mc:Choice>
    <mc:Fallback xmlns="">
      <p:transition spd="slow" advTm="103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La demande en ligne</a:t>
            </a:r>
            <a:endParaRPr lang="fr-FR" sz="3200" b="1" cap="all" baseline="0" dirty="0">
              <a:solidFill>
                <a:srgbClr val="054684"/>
              </a:solidFill>
              <a:latin typeface="+mn-lt"/>
            </a:endParaRPr>
          </a:p>
        </p:txBody>
      </p:sp>
      <p:sp>
        <p:nvSpPr>
          <p:cNvPr id="4" name="Espace réservé du texte 10">
            <a:extLst>
              <a:ext uri="{FF2B5EF4-FFF2-40B4-BE49-F238E27FC236}">
                <a16:creationId xmlns:a16="http://schemas.microsoft.com/office/drawing/2014/main" id="{F29F67EF-22F0-9440-A9A6-BA5E8C1D4478}"/>
              </a:ext>
            </a:extLst>
          </p:cNvPr>
          <p:cNvSpPr txBox="1">
            <a:spLocks/>
          </p:cNvSpPr>
          <p:nvPr/>
        </p:nvSpPr>
        <p:spPr>
          <a:xfrm>
            <a:off x="628650" y="993586"/>
            <a:ext cx="7870916" cy="1449363"/>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gn="ctr">
              <a:lnSpc>
                <a:spcPct val="100000"/>
              </a:lnSpc>
              <a:buFontTx/>
              <a:buNone/>
            </a:pPr>
            <a:r>
              <a:rPr lang="fr-FR" dirty="0"/>
              <a:t>Le dépôt des demandes de subvention se fait uniquement via </a:t>
            </a:r>
            <a:r>
              <a:rPr lang="fr-FR" dirty="0">
                <a:hlinkClick r:id="rId4"/>
              </a:rPr>
              <a:t>Mon Compte Asso</a:t>
            </a:r>
            <a:endParaRPr lang="fr-FR" dirty="0"/>
          </a:p>
        </p:txBody>
      </p:sp>
      <p:pic>
        <p:nvPicPr>
          <p:cNvPr id="3" name="Image 2">
            <a:extLst>
              <a:ext uri="{FF2B5EF4-FFF2-40B4-BE49-F238E27FC236}">
                <a16:creationId xmlns:a16="http://schemas.microsoft.com/office/drawing/2014/main" id="{3C535409-FF13-A74E-8601-D8D8AA9C5ABB}"/>
              </a:ext>
            </a:extLst>
          </p:cNvPr>
          <p:cNvPicPr>
            <a:picLocks noChangeAspect="1"/>
          </p:cNvPicPr>
          <p:nvPr/>
        </p:nvPicPr>
        <p:blipFill>
          <a:blip r:embed="rId5"/>
          <a:stretch>
            <a:fillRect/>
          </a:stretch>
        </p:blipFill>
        <p:spPr>
          <a:xfrm>
            <a:off x="1686505" y="2152185"/>
            <a:ext cx="5806281" cy="4032835"/>
          </a:xfrm>
          <a:prstGeom prst="rect">
            <a:avLst/>
          </a:prstGeom>
        </p:spPr>
      </p:pic>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15</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928803236"/>
      </p:ext>
    </p:extLst>
  </p:cSld>
  <p:clrMapOvr>
    <a:masterClrMapping/>
  </p:clrMapOvr>
  <mc:AlternateContent xmlns:mc="http://schemas.openxmlformats.org/markup-compatibility/2006" xmlns:p14="http://schemas.microsoft.com/office/powerpoint/2010/main">
    <mc:Choice Requires="p14">
      <p:transition spd="slow" p14:dur="2000" advTm="25364"/>
    </mc:Choice>
    <mc:Fallback xmlns="">
      <p:transition spd="slow" advTm="253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Les étapes</a:t>
            </a:r>
            <a:endParaRPr lang="fr-FR" sz="3200" b="1" cap="all" baseline="0" dirty="0">
              <a:solidFill>
                <a:srgbClr val="054684"/>
              </a:solidFill>
              <a:latin typeface="+mn-lt"/>
            </a:endParaRPr>
          </a:p>
        </p:txBody>
      </p:sp>
      <p:sp>
        <p:nvSpPr>
          <p:cNvPr id="4" name="Espace réservé du texte 10">
            <a:extLst>
              <a:ext uri="{FF2B5EF4-FFF2-40B4-BE49-F238E27FC236}">
                <a16:creationId xmlns:a16="http://schemas.microsoft.com/office/drawing/2014/main" id="{F29F67EF-22F0-9440-A9A6-BA5E8C1D4478}"/>
              </a:ext>
            </a:extLst>
          </p:cNvPr>
          <p:cNvSpPr txBox="1">
            <a:spLocks/>
          </p:cNvSpPr>
          <p:nvPr/>
        </p:nvSpPr>
        <p:spPr>
          <a:xfrm>
            <a:off x="558982" y="2139168"/>
            <a:ext cx="3830139" cy="2968814"/>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457200">
              <a:lnSpc>
                <a:spcPct val="100000"/>
              </a:lnSpc>
              <a:buFont typeface="Arial" panose="020B0604020202020204" pitchFamily="34" charset="0"/>
              <a:buChar char="•"/>
            </a:pPr>
            <a:r>
              <a:rPr lang="fr-FR" dirty="0"/>
              <a:t>Créer son compte Asso</a:t>
            </a:r>
          </a:p>
          <a:p>
            <a:pPr lvl="1" indent="-457200">
              <a:lnSpc>
                <a:spcPct val="100000"/>
              </a:lnSpc>
              <a:buFont typeface="Arial" panose="020B0604020202020204" pitchFamily="34" charset="0"/>
              <a:buChar char="•"/>
            </a:pPr>
            <a:r>
              <a:rPr lang="fr-FR" dirty="0"/>
              <a:t>Faire une demande de subvention</a:t>
            </a:r>
          </a:p>
          <a:p>
            <a:pPr marL="0" lvl="1">
              <a:lnSpc>
                <a:spcPct val="100000"/>
              </a:lnSpc>
            </a:pPr>
            <a:endParaRPr lang="fr-FR" dirty="0"/>
          </a:p>
          <a:p>
            <a:pPr marL="0" lvl="1" algn="ctr">
              <a:lnSpc>
                <a:spcPct val="100000"/>
              </a:lnSpc>
              <a:buFontTx/>
              <a:buNone/>
            </a:pPr>
            <a:r>
              <a:rPr lang="fr-FR" dirty="0"/>
              <a:t>Pour vous aider dans vos démarches se référer à ...</a:t>
            </a:r>
          </a:p>
          <a:p>
            <a:pPr marL="0" lvl="1" algn="ctr">
              <a:lnSpc>
                <a:spcPct val="100000"/>
              </a:lnSpc>
              <a:buFontTx/>
              <a:buNone/>
            </a:pPr>
            <a:endParaRPr lang="fr-FR" dirty="0"/>
          </a:p>
        </p:txBody>
      </p:sp>
      <p:pic>
        <p:nvPicPr>
          <p:cNvPr id="8" name="Image 7">
            <a:extLst>
              <a:ext uri="{FF2B5EF4-FFF2-40B4-BE49-F238E27FC236}">
                <a16:creationId xmlns:a16="http://schemas.microsoft.com/office/drawing/2014/main" id="{397706AB-20CC-D94F-83DF-39C1667179FB}"/>
              </a:ext>
            </a:extLst>
          </p:cNvPr>
          <p:cNvPicPr>
            <a:picLocks noChangeAspect="1"/>
          </p:cNvPicPr>
          <p:nvPr/>
        </p:nvPicPr>
        <p:blipFill>
          <a:blip r:embed="rId5"/>
          <a:stretch>
            <a:fillRect/>
          </a:stretch>
        </p:blipFill>
        <p:spPr>
          <a:xfrm>
            <a:off x="5050789" y="1124215"/>
            <a:ext cx="3542217" cy="4998720"/>
          </a:xfrm>
          <a:prstGeom prst="rect">
            <a:avLst/>
          </a:prstGeom>
        </p:spPr>
      </p:pic>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16</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521700" y="6235700"/>
            <a:ext cx="406400" cy="406400"/>
          </a:xfrm>
          <a:prstGeom prst="rect">
            <a:avLst/>
          </a:prstGeom>
        </p:spPr>
      </p:pic>
    </p:spTree>
    <p:custDataLst>
      <p:tags r:id="rId1"/>
    </p:custDataLst>
    <p:extLst>
      <p:ext uri="{BB962C8B-B14F-4D97-AF65-F5344CB8AC3E}">
        <p14:creationId xmlns:p14="http://schemas.microsoft.com/office/powerpoint/2010/main" val="3572678154"/>
      </p:ext>
    </p:extLst>
  </p:cSld>
  <p:clrMapOvr>
    <a:masterClrMapping/>
  </p:clrMapOvr>
  <mc:AlternateContent xmlns:mc="http://schemas.openxmlformats.org/markup-compatibility/2006" xmlns:p14="http://schemas.microsoft.com/office/powerpoint/2010/main">
    <mc:Choice Requires="p14">
      <p:transition spd="slow" p14:dur="2000" advTm="4689"/>
    </mc:Choice>
    <mc:Fallback xmlns="">
      <p:transition spd="slow" advTm="46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0005" y="3581726"/>
            <a:ext cx="7751069" cy="1501174"/>
          </a:xfrm>
        </p:spPr>
        <p:txBody>
          <a:bodyPr/>
          <a:lstStyle/>
          <a:p>
            <a:pPr algn="ctr">
              <a:lnSpc>
                <a:spcPct val="100000"/>
              </a:lnSpc>
            </a:pPr>
            <a:r>
              <a:rPr lang="fr-FR" b="1" dirty="0" smtClean="0">
                <a:solidFill>
                  <a:srgbClr val="053D7A"/>
                </a:solidFill>
              </a:rPr>
              <a:t>Mot d’introduction</a:t>
            </a:r>
            <a:br>
              <a:rPr lang="fr-FR" b="1" dirty="0" smtClean="0">
                <a:solidFill>
                  <a:srgbClr val="053D7A"/>
                </a:solidFill>
              </a:rPr>
            </a:br>
            <a:r>
              <a:rPr lang="fr-FR" b="1" dirty="0">
                <a:solidFill>
                  <a:srgbClr val="053D7A"/>
                </a:solidFill>
              </a:rPr>
              <a:t/>
            </a:r>
            <a:br>
              <a:rPr lang="fr-FR" b="1" dirty="0">
                <a:solidFill>
                  <a:srgbClr val="053D7A"/>
                </a:solidFill>
              </a:rPr>
            </a:br>
            <a:r>
              <a:rPr lang="fr-FR" sz="3200" dirty="0" smtClean="0">
                <a:solidFill>
                  <a:srgbClr val="053D7A"/>
                </a:solidFill>
              </a:rPr>
              <a:t>Eric pourchasse</a:t>
            </a:r>
            <a:br>
              <a:rPr lang="fr-FR" sz="3200" dirty="0" smtClean="0">
                <a:solidFill>
                  <a:srgbClr val="053D7A"/>
                </a:solidFill>
              </a:rPr>
            </a:br>
            <a:r>
              <a:rPr lang="fr-FR" sz="3200" dirty="0" smtClean="0">
                <a:solidFill>
                  <a:srgbClr val="053D7A"/>
                </a:solidFill>
              </a:rPr>
              <a:t/>
            </a:r>
            <a:br>
              <a:rPr lang="fr-FR" sz="3200" dirty="0" smtClean="0">
                <a:solidFill>
                  <a:srgbClr val="053D7A"/>
                </a:solidFill>
              </a:rPr>
            </a:br>
            <a:r>
              <a:rPr lang="fr-FR" sz="2800" i="1" dirty="0" smtClean="0">
                <a:solidFill>
                  <a:srgbClr val="053D7A"/>
                </a:solidFill>
              </a:rPr>
              <a:t>Vice-président</a:t>
            </a:r>
            <a:br>
              <a:rPr lang="fr-FR" sz="2800" i="1" dirty="0" smtClean="0">
                <a:solidFill>
                  <a:srgbClr val="053D7A"/>
                </a:solidFill>
              </a:rPr>
            </a:br>
            <a:r>
              <a:rPr lang="fr-FR" sz="2400" i="1" dirty="0" smtClean="0">
                <a:solidFill>
                  <a:srgbClr val="053D7A"/>
                </a:solidFill>
              </a:rPr>
              <a:t>en charge du pôle développement</a:t>
            </a:r>
            <a:endParaRPr lang="fr-FR" sz="2800" i="1" dirty="0">
              <a:solidFill>
                <a:srgbClr val="053D7A"/>
              </a:solidFill>
            </a:endParaRPr>
          </a:p>
        </p:txBody>
      </p:sp>
      <p:pic>
        <p:nvPicPr>
          <p:cNvPr id="6" name="Image 5">
            <a:extLst>
              <a:ext uri="{FF2B5EF4-FFF2-40B4-BE49-F238E27FC236}">
                <a16:creationId xmlns:a16="http://schemas.microsoft.com/office/drawing/2014/main" id="{73D404DB-3F47-3941-8AA8-7307F6A5B156}"/>
              </a:ext>
            </a:extLst>
          </p:cNvPr>
          <p:cNvPicPr>
            <a:picLocks noChangeAspect="1"/>
          </p:cNvPicPr>
          <p:nvPr/>
        </p:nvPicPr>
        <p:blipFill rotWithShape="1">
          <a:blip r:embed="rId2">
            <a:extLst>
              <a:ext uri="{28A0092B-C50C-407E-A947-70E740481C1C}">
                <a14:useLocalDpi xmlns:a14="http://schemas.microsoft.com/office/drawing/2010/main" val="0"/>
              </a:ext>
            </a:extLst>
          </a:blip>
          <a:srcRect t="16410" b="14116"/>
          <a:stretch/>
        </p:blipFill>
        <p:spPr bwMode="auto">
          <a:xfrm>
            <a:off x="259557" y="5892201"/>
            <a:ext cx="2126804" cy="8259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7503763"/>
      </p:ext>
    </p:extLst>
  </p:cSld>
  <p:clrMapOvr>
    <a:masterClrMapping/>
  </p:clrMapOvr>
  <mc:AlternateContent xmlns:mc="http://schemas.openxmlformats.org/markup-compatibility/2006" xmlns:p14="http://schemas.microsoft.com/office/powerpoint/2010/main">
    <mc:Choice Requires="p14">
      <p:transition spd="slow" p14:dur="2000" advTm="30471"/>
    </mc:Choice>
    <mc:Fallback xmlns="">
      <p:transition spd="slow" advTm="30471"/>
    </mc:Fallback>
  </mc:AlternateContent>
  <p:timing>
    <p:tnLst>
      <p:par>
        <p:cTn id="1" dur="indefinite" restart="never" nodeType="tmRoot"/>
      </p:par>
    </p:tnLst>
  </p:timing>
  <p:extLst mod="1">
    <p:ext uri="{E180D4A7-C9FB-4DFB-919C-405C955672EB}">
      <p14:showEvtLst xmlns:p14="http://schemas.microsoft.com/office/powerpoint/2010/main">
        <p14:playEvt time="6" objId="11"/>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lnSpc>
                <a:spcPct val="150000"/>
              </a:lnSpc>
            </a:pPr>
            <a:r>
              <a:rPr lang="fr-FR" cap="all" dirty="0">
                <a:solidFill>
                  <a:srgbClr val="E83743"/>
                </a:solidFill>
              </a:rPr>
              <a:t>Critères d’éligibilité </a:t>
            </a:r>
            <a:br>
              <a:rPr lang="fr-FR" cap="all" dirty="0">
                <a:solidFill>
                  <a:srgbClr val="E83743"/>
                </a:solidFill>
              </a:rPr>
            </a:br>
            <a:r>
              <a:rPr lang="fr-FR" cap="all" dirty="0">
                <a:solidFill>
                  <a:srgbClr val="E83743"/>
                </a:solidFill>
              </a:rPr>
              <a:t>du dossier</a:t>
            </a:r>
            <a:endParaRPr lang="fr-FR"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761047997"/>
      </p:ext>
    </p:extLst>
  </p:cSld>
  <p:clrMapOvr>
    <a:masterClrMapping/>
  </p:clrMapOvr>
  <mc:AlternateContent xmlns:mc="http://schemas.openxmlformats.org/markup-compatibility/2006" xmlns:p14="http://schemas.microsoft.com/office/powerpoint/2010/main">
    <mc:Choice Requires="p14">
      <p:transition spd="slow" p14:dur="2000" advTm="4056"/>
    </mc:Choice>
    <mc:Fallback xmlns="">
      <p:transition spd="slow" advTm="4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49" y="226423"/>
            <a:ext cx="8049185"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critères obligatoires en 2020</a:t>
            </a:r>
          </a:p>
        </p:txBody>
      </p:sp>
      <p:sp>
        <p:nvSpPr>
          <p:cNvPr id="4" name="Espace réservé du texte 10">
            <a:extLst>
              <a:ext uri="{FF2B5EF4-FFF2-40B4-BE49-F238E27FC236}">
                <a16:creationId xmlns:a16="http://schemas.microsoft.com/office/drawing/2014/main" id="{F29F67EF-22F0-9440-A9A6-BA5E8C1D4478}"/>
              </a:ext>
            </a:extLst>
          </p:cNvPr>
          <p:cNvSpPr txBox="1">
            <a:spLocks/>
          </p:cNvSpPr>
          <p:nvPr/>
        </p:nvSpPr>
        <p:spPr>
          <a:xfrm>
            <a:off x="628650" y="1461936"/>
            <a:ext cx="7870916" cy="1449363"/>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fr-FR" dirty="0"/>
              <a:t>Être affilié à la FF Hockey et à jour des cotisations,</a:t>
            </a:r>
          </a:p>
          <a:p>
            <a:pPr lvl="0"/>
            <a:r>
              <a:rPr lang="fr-FR" dirty="0"/>
              <a:t>S’enregistrer et fournir l’ensemble des documents demandés sur la plateforme « </a:t>
            </a:r>
            <a:r>
              <a:rPr lang="fr-FR" u="sng" dirty="0">
                <a:hlinkClick r:id="rId4"/>
              </a:rPr>
              <a:t>Le Compte Asso</a:t>
            </a:r>
            <a:r>
              <a:rPr lang="fr-FR" dirty="0"/>
              <a:t> » (complétude du dossier</a:t>
            </a:r>
            <a:r>
              <a:rPr lang="fr-FR" dirty="0" smtClean="0"/>
              <a:t>), </a:t>
            </a:r>
            <a:endParaRPr lang="fr-FR" dirty="0"/>
          </a:p>
          <a:p>
            <a:pPr lvl="0"/>
            <a:r>
              <a:rPr lang="fr-FR" dirty="0" smtClean="0"/>
              <a:t>Demander </a:t>
            </a:r>
            <a:r>
              <a:rPr lang="fr-FR" dirty="0"/>
              <a:t>une subvention par </a:t>
            </a:r>
            <a:r>
              <a:rPr lang="fr-FR" dirty="0" smtClean="0"/>
              <a:t>action </a:t>
            </a:r>
            <a:r>
              <a:rPr lang="fr-FR" dirty="0"/>
              <a:t>d’un montant minimum de 1500 € (réduit à 1000 € en </a:t>
            </a:r>
            <a:r>
              <a:rPr lang="fr-FR" dirty="0" smtClean="0"/>
              <a:t>ZRR</a:t>
            </a:r>
            <a:r>
              <a:rPr lang="fr-FR" dirty="0"/>
              <a:t>). Cette subvention ne peut pas dépasser 80% du budget total </a:t>
            </a:r>
            <a:r>
              <a:rPr lang="fr-FR" dirty="0" smtClean="0"/>
              <a:t>de l’action. </a:t>
            </a:r>
            <a:endParaRPr lang="fr-FR" dirty="0"/>
          </a:p>
          <a:p>
            <a:endParaRPr lang="fr-FR" dirty="0"/>
          </a:p>
        </p:txBody>
      </p:sp>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18</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3024610364"/>
      </p:ext>
    </p:extLst>
  </p:cSld>
  <p:clrMapOvr>
    <a:masterClrMapping/>
  </p:clrMapOvr>
  <mc:AlternateContent xmlns:mc="http://schemas.openxmlformats.org/markup-compatibility/2006" xmlns:p14="http://schemas.microsoft.com/office/powerpoint/2010/main">
    <mc:Choice Requires="p14">
      <p:transition spd="slow" p14:dur="2000" advTm="68248"/>
    </mc:Choice>
    <mc:Fallback xmlns="">
      <p:transition spd="slow" advTm="682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critères recommandés</a:t>
            </a:r>
          </a:p>
        </p:txBody>
      </p:sp>
      <p:sp>
        <p:nvSpPr>
          <p:cNvPr id="4" name="Espace réservé du texte 10">
            <a:extLst>
              <a:ext uri="{FF2B5EF4-FFF2-40B4-BE49-F238E27FC236}">
                <a16:creationId xmlns:a16="http://schemas.microsoft.com/office/drawing/2014/main" id="{F29F67EF-22F0-9440-A9A6-BA5E8C1D4478}"/>
              </a:ext>
            </a:extLst>
          </p:cNvPr>
          <p:cNvSpPr txBox="1">
            <a:spLocks/>
          </p:cNvSpPr>
          <p:nvPr/>
        </p:nvSpPr>
        <p:spPr>
          <a:xfrm>
            <a:off x="334537" y="960133"/>
            <a:ext cx="8519531" cy="5351457"/>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fr-FR" sz="2400" dirty="0">
                <a:solidFill>
                  <a:schemeClr val="bg1">
                    <a:lumMod val="75000"/>
                  </a:schemeClr>
                </a:solidFill>
              </a:rPr>
              <a:t>Déposer le projet associatif sur mon Compte Asso (étape 3 de la demande de subvention) en utilisant le modèle proposé par la FF de Hockey :</a:t>
            </a:r>
          </a:p>
          <a:p>
            <a:pPr lvl="1"/>
            <a:r>
              <a:rPr lang="fr-FR" sz="2400" dirty="0">
                <a:latin typeface="+mn-lt"/>
              </a:rPr>
              <a:t>Projet associatif type </a:t>
            </a:r>
            <a:r>
              <a:rPr lang="fr-FR" sz="2400" u="sng" dirty="0">
                <a:latin typeface="+mn-lt"/>
              </a:rPr>
              <a:t>club</a:t>
            </a:r>
            <a:r>
              <a:rPr lang="fr-FR" sz="2400" dirty="0">
                <a:latin typeface="+mn-lt"/>
              </a:rPr>
              <a:t> , </a:t>
            </a:r>
            <a:r>
              <a:rPr lang="fr-FR" sz="2400" u="sng" dirty="0">
                <a:latin typeface="+mn-lt"/>
              </a:rPr>
              <a:t>comité départemental</a:t>
            </a:r>
            <a:r>
              <a:rPr lang="fr-FR" sz="2400" dirty="0">
                <a:latin typeface="+mn-lt"/>
              </a:rPr>
              <a:t> et </a:t>
            </a:r>
            <a:r>
              <a:rPr lang="fr-FR" sz="2400" u="sng" dirty="0">
                <a:latin typeface="+mn-lt"/>
              </a:rPr>
              <a:t>Ligue</a:t>
            </a:r>
          </a:p>
          <a:p>
            <a:pPr lvl="1"/>
            <a:r>
              <a:rPr lang="fr-FR" sz="2400" dirty="0">
                <a:latin typeface="+mn-lt"/>
              </a:rPr>
              <a:t>Ces documents seront téléchargeables sur le site Internet de la FFH</a:t>
            </a:r>
          </a:p>
          <a:p>
            <a:pPr lvl="0"/>
            <a:r>
              <a:rPr lang="fr-FR" sz="2400" dirty="0">
                <a:solidFill>
                  <a:schemeClr val="bg1">
                    <a:lumMod val="75000"/>
                  </a:schemeClr>
                </a:solidFill>
              </a:rPr>
              <a:t>Adhérer à l’AFDAS (passera en critère obligatoire en 2022),</a:t>
            </a:r>
          </a:p>
          <a:p>
            <a:pPr lvl="0"/>
            <a:r>
              <a:rPr lang="fr-FR" sz="2400" dirty="0" smtClean="0">
                <a:solidFill>
                  <a:schemeClr val="bg1">
                    <a:lumMod val="75000"/>
                  </a:schemeClr>
                </a:solidFill>
              </a:rPr>
              <a:t>Participer </a:t>
            </a:r>
            <a:r>
              <a:rPr lang="fr-FR" sz="2400" dirty="0">
                <a:solidFill>
                  <a:schemeClr val="bg1">
                    <a:lumMod val="75000"/>
                  </a:schemeClr>
                </a:solidFill>
              </a:rPr>
              <a:t>à l’AG FF de Hockey pour les clubs en N-1 (obligatoire à partir de 2021),</a:t>
            </a:r>
          </a:p>
          <a:p>
            <a:pPr lvl="0"/>
            <a:r>
              <a:rPr lang="fr-FR" sz="2400" dirty="0">
                <a:solidFill>
                  <a:schemeClr val="bg1">
                    <a:lumMod val="75000"/>
                  </a:schemeClr>
                </a:solidFill>
              </a:rPr>
              <a:t>Fournir le document CERFA 15059*01, bilan N-1 (</a:t>
            </a:r>
            <a:r>
              <a:rPr lang="fr-FR" sz="2400" dirty="0"/>
              <a:t>à retourner via le Compte Asso dans les 6 mois suivant la fin de l’exercice au cours duquel la subvention a été accordée</a:t>
            </a:r>
            <a:r>
              <a:rPr lang="fr-FR" sz="2400" dirty="0" smtClean="0"/>
              <a:t>)</a:t>
            </a:r>
          </a:p>
          <a:p>
            <a:pPr lvl="0"/>
            <a:r>
              <a:rPr lang="fr-FR" sz="2400" dirty="0" smtClean="0"/>
              <a:t>Déposer UNE SEULE demande de subvention </a:t>
            </a:r>
          </a:p>
          <a:p>
            <a:pPr lvl="0"/>
            <a:r>
              <a:rPr lang="fr-FR" sz="2400" dirty="0">
                <a:solidFill>
                  <a:schemeClr val="bg1"/>
                </a:solidFill>
              </a:rPr>
              <a:t>Déposer </a:t>
            </a:r>
            <a:r>
              <a:rPr lang="fr-FR" sz="2400" dirty="0" smtClean="0">
                <a:solidFill>
                  <a:schemeClr val="bg1"/>
                </a:solidFill>
              </a:rPr>
              <a:t>4 projets</a:t>
            </a:r>
            <a:r>
              <a:rPr lang="fr-FR" sz="2400" dirty="0">
                <a:solidFill>
                  <a:schemeClr val="bg1"/>
                </a:solidFill>
              </a:rPr>
              <a:t> maximums </a:t>
            </a:r>
            <a:r>
              <a:rPr lang="fr-FR" sz="2400" dirty="0" smtClean="0">
                <a:solidFill>
                  <a:schemeClr val="bg1"/>
                </a:solidFill>
              </a:rPr>
              <a:t>(1/axe stratégique fédéral) par </a:t>
            </a:r>
            <a:r>
              <a:rPr lang="fr-FR" sz="2400" dirty="0">
                <a:solidFill>
                  <a:schemeClr val="bg1"/>
                </a:solidFill>
              </a:rPr>
              <a:t>structure en  lien avec les priorités de la FFH</a:t>
            </a:r>
            <a:endParaRPr lang="fr-FR" sz="2400" dirty="0">
              <a:solidFill>
                <a:schemeClr val="bg1">
                  <a:lumMod val="75000"/>
                </a:schemeClr>
              </a:solidFill>
            </a:endParaRPr>
          </a:p>
        </p:txBody>
      </p:sp>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19</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915588434"/>
      </p:ext>
    </p:extLst>
  </p:cSld>
  <p:clrMapOvr>
    <a:masterClrMapping/>
  </p:clrMapOvr>
  <mc:AlternateContent xmlns:mc="http://schemas.openxmlformats.org/markup-compatibility/2006" xmlns:p14="http://schemas.microsoft.com/office/powerpoint/2010/main">
    <mc:Choice Requires="p14">
      <p:transition spd="slow" p14:dur="2000" advTm="300123"/>
    </mc:Choice>
    <mc:Fallback xmlns="">
      <p:transition spd="slow" advTm="3001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cap="all" dirty="0">
                <a:solidFill>
                  <a:srgbClr val="E83743"/>
                </a:solidFill>
              </a:rPr>
              <a:t>Échéancier</a:t>
            </a:r>
            <a:endParaRPr lang="fr-FR"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366745212"/>
      </p:ext>
    </p:extLst>
  </p:cSld>
  <p:clrMapOvr>
    <a:masterClrMapping/>
  </p:clrMapOvr>
  <mc:AlternateContent xmlns:mc="http://schemas.openxmlformats.org/markup-compatibility/2006" xmlns:p14="http://schemas.microsoft.com/office/powerpoint/2010/main">
    <mc:Choice Requires="p14">
      <p:transition spd="slow" p14:dur="2000" advTm="1150"/>
    </mc:Choice>
    <mc:Fallback xmlns="">
      <p:transition spd="slow" advTm="11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3D7A"/>
                </a:solidFill>
                <a:latin typeface="+mn-lt"/>
              </a:rPr>
              <a:t>ÉCHÉANCIER</a:t>
            </a:r>
          </a:p>
        </p:txBody>
      </p:sp>
      <p:graphicFrame>
        <p:nvGraphicFramePr>
          <p:cNvPr id="3" name="Diagramme 2">
            <a:extLst>
              <a:ext uri="{FF2B5EF4-FFF2-40B4-BE49-F238E27FC236}">
                <a16:creationId xmlns:a16="http://schemas.microsoft.com/office/drawing/2014/main" id="{70F43732-1E57-6049-BA58-C101CEB37274}"/>
              </a:ext>
            </a:extLst>
          </p:cNvPr>
          <p:cNvGraphicFramePr>
            <a:graphicFrameLocks noChangeAspect="1"/>
          </p:cNvGraphicFramePr>
          <p:nvPr>
            <p:extLst>
              <p:ext uri="{D42A27DB-BD31-4B8C-83A1-F6EECF244321}">
                <p14:modId xmlns:p14="http://schemas.microsoft.com/office/powerpoint/2010/main" val="3533077486"/>
              </p:ext>
            </p:extLst>
          </p:nvPr>
        </p:nvGraphicFramePr>
        <p:xfrm>
          <a:off x="222727" y="960895"/>
          <a:ext cx="8663649" cy="53004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21</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4163083198"/>
      </p:ext>
    </p:extLst>
  </p:cSld>
  <p:clrMapOvr>
    <a:masterClrMapping/>
  </p:clrMapOvr>
  <mc:AlternateContent xmlns:mc="http://schemas.openxmlformats.org/markup-compatibility/2006" xmlns:p14="http://schemas.microsoft.com/office/powerpoint/2010/main">
    <mc:Choice Requires="p14">
      <p:transition spd="slow" p14:dur="2000" advTm="78183"/>
    </mc:Choice>
    <mc:Fallback xmlns="">
      <p:transition spd="slow" advTm="7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lnSpc>
                <a:spcPct val="150000"/>
              </a:lnSpc>
            </a:pPr>
            <a:r>
              <a:rPr lang="fr-FR" cap="all" dirty="0">
                <a:solidFill>
                  <a:srgbClr val="E83743"/>
                </a:solidFill>
              </a:rPr>
              <a:t>Types d’actions éligibles</a:t>
            </a:r>
            <a:endParaRPr lang="fr-FR"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915135373"/>
      </p:ext>
    </p:extLst>
  </p:cSld>
  <p:clrMapOvr>
    <a:masterClrMapping/>
  </p:clrMapOvr>
  <mc:AlternateContent xmlns:mc="http://schemas.openxmlformats.org/markup-compatibility/2006" xmlns:p14="http://schemas.microsoft.com/office/powerpoint/2010/main">
    <mc:Choice Requires="p14">
      <p:transition spd="slow" p14:dur="2000" advTm="3234"/>
    </mc:Choice>
    <mc:Fallback xmlns="">
      <p:transition spd="slow" advTm="32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AXES STRATÉGIQUES</a:t>
            </a:r>
          </a:p>
        </p:txBody>
      </p:sp>
      <p:sp>
        <p:nvSpPr>
          <p:cNvPr id="6" name="ZoneTexte 5">
            <a:extLst>
              <a:ext uri="{FF2B5EF4-FFF2-40B4-BE49-F238E27FC236}">
                <a16:creationId xmlns:a16="http://schemas.microsoft.com/office/drawing/2014/main" id="{C8B23E78-C34A-374A-8BAE-6D2ADFFC7C0F}"/>
              </a:ext>
            </a:extLst>
          </p:cNvPr>
          <p:cNvSpPr txBox="1"/>
          <p:nvPr/>
        </p:nvSpPr>
        <p:spPr>
          <a:xfrm>
            <a:off x="628650" y="2196790"/>
            <a:ext cx="7870916" cy="1938992"/>
          </a:xfrm>
          <a:prstGeom prst="rect">
            <a:avLst/>
          </a:prstGeom>
          <a:noFill/>
        </p:spPr>
        <p:txBody>
          <a:bodyPr wrap="square" rtlCol="0">
            <a:spAutoFit/>
          </a:bodyPr>
          <a:lstStyle/>
          <a:p>
            <a:r>
              <a:rPr lang="fr-FR" sz="2400" b="1" dirty="0"/>
              <a:t>FFH 1 : Hockey éducatif.</a:t>
            </a:r>
            <a:r>
              <a:rPr lang="fr-FR" sz="2400" dirty="0"/>
              <a:t> L’appellation « hockey éducatif » renvoie à la pratique des jeunes scolarisés dans le cadre de l’Éducation Nationale (de la maternelle à l’université), des collectivités territoriales … Cela renvoie donc à la pratique hors club, le plus souvent conventionnée avec un partenaire. </a:t>
            </a:r>
          </a:p>
        </p:txBody>
      </p:sp>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23</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517683635"/>
      </p:ext>
    </p:extLst>
  </p:cSld>
  <p:clrMapOvr>
    <a:masterClrMapping/>
  </p:clrMapOvr>
  <mc:AlternateContent xmlns:mc="http://schemas.openxmlformats.org/markup-compatibility/2006" xmlns:p14="http://schemas.microsoft.com/office/powerpoint/2010/main">
    <mc:Choice Requires="p14">
      <p:transition spd="slow" p14:dur="2000" advTm="57595"/>
    </mc:Choice>
    <mc:Fallback xmlns="">
      <p:transition spd="slow" advTm="575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err="1">
                <a:solidFill>
                  <a:srgbClr val="054684"/>
                </a:solidFill>
                <a:latin typeface="+mn-lt"/>
              </a:rPr>
              <a:t>FFh</a:t>
            </a:r>
            <a:r>
              <a:rPr lang="fr-FR" sz="3200" b="1" cap="all" baseline="0" dirty="0">
                <a:solidFill>
                  <a:srgbClr val="054684"/>
                </a:solidFill>
                <a:latin typeface="+mn-lt"/>
              </a:rPr>
              <a:t> 1 Hockey éducatif</a:t>
            </a:r>
          </a:p>
        </p:txBody>
      </p:sp>
      <p:graphicFrame>
        <p:nvGraphicFramePr>
          <p:cNvPr id="2" name="Tableau 1"/>
          <p:cNvGraphicFramePr>
            <a:graphicFrameLocks noGrp="1"/>
          </p:cNvGraphicFramePr>
          <p:nvPr>
            <p:extLst>
              <p:ext uri="{D42A27DB-BD31-4B8C-83A1-F6EECF244321}">
                <p14:modId xmlns:p14="http://schemas.microsoft.com/office/powerpoint/2010/main" val="1663434619"/>
              </p:ext>
            </p:extLst>
          </p:nvPr>
        </p:nvGraphicFramePr>
        <p:xfrm>
          <a:off x="167599" y="1043710"/>
          <a:ext cx="8793018" cy="4680306"/>
        </p:xfrm>
        <a:graphic>
          <a:graphicData uri="http://schemas.openxmlformats.org/drawingml/2006/table">
            <a:tbl>
              <a:tblPr firstRow="1" bandRow="1">
                <a:tableStyleId>{5C22544A-7EE6-4342-B048-85BDC9FD1C3A}</a:tableStyleId>
              </a:tblPr>
              <a:tblGrid>
                <a:gridCol w="708717">
                  <a:extLst>
                    <a:ext uri="{9D8B030D-6E8A-4147-A177-3AD203B41FA5}">
                      <a16:colId xmlns:a16="http://schemas.microsoft.com/office/drawing/2014/main" val="650190334"/>
                    </a:ext>
                  </a:extLst>
                </a:gridCol>
                <a:gridCol w="1371711">
                  <a:extLst>
                    <a:ext uri="{9D8B030D-6E8A-4147-A177-3AD203B41FA5}">
                      <a16:colId xmlns:a16="http://schemas.microsoft.com/office/drawing/2014/main" val="300237227"/>
                    </a:ext>
                  </a:extLst>
                </a:gridCol>
                <a:gridCol w="3694827">
                  <a:extLst>
                    <a:ext uri="{9D8B030D-6E8A-4147-A177-3AD203B41FA5}">
                      <a16:colId xmlns:a16="http://schemas.microsoft.com/office/drawing/2014/main" val="2143651829"/>
                    </a:ext>
                  </a:extLst>
                </a:gridCol>
                <a:gridCol w="3017763">
                  <a:extLst>
                    <a:ext uri="{9D8B030D-6E8A-4147-A177-3AD203B41FA5}">
                      <a16:colId xmlns:a16="http://schemas.microsoft.com/office/drawing/2014/main" val="1358432796"/>
                    </a:ext>
                  </a:extLst>
                </a:gridCol>
              </a:tblGrid>
              <a:tr h="471054">
                <a:tc>
                  <a:txBody>
                    <a:bodyPr/>
                    <a:lstStyle/>
                    <a:p>
                      <a:pPr algn="ctr">
                        <a:spcAft>
                          <a:spcPts val="0"/>
                        </a:spcAft>
                      </a:pPr>
                      <a:r>
                        <a:rPr lang="fr-FR" sz="900" dirty="0">
                          <a:effectLst/>
                        </a:rPr>
                        <a:t>CODE</a:t>
                      </a:r>
                      <a:endParaRPr lang="fr-FR"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900">
                          <a:effectLst/>
                        </a:rPr>
                        <a:t>STRUCTURES</a:t>
                      </a:r>
                    </a:p>
                    <a:p>
                      <a:pPr algn="ctr">
                        <a:spcAft>
                          <a:spcPts val="0"/>
                        </a:spcAft>
                      </a:pPr>
                      <a:r>
                        <a:rPr lang="fr-FR" sz="900">
                          <a:effectLst/>
                        </a:rPr>
                        <a:t>CONCERNEES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900">
                          <a:effectLst/>
                        </a:rPr>
                        <a:t>ACTIONS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900">
                          <a:effectLst/>
                        </a:rPr>
                        <a:t>INDICATEURS</a:t>
                      </a:r>
                      <a:endParaRPr lang="fr-FR"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3633008673"/>
                  </a:ext>
                </a:extLst>
              </a:tr>
              <a:tr h="497552">
                <a:tc>
                  <a:txBody>
                    <a:bodyPr/>
                    <a:lstStyle/>
                    <a:p>
                      <a:pPr algn="ctr">
                        <a:spcAft>
                          <a:spcPts val="0"/>
                        </a:spcAft>
                      </a:pPr>
                      <a:r>
                        <a:rPr lang="fr-FR" sz="1200" dirty="0">
                          <a:effectLst/>
                        </a:rPr>
                        <a:t>FFH1a</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smtClean="0">
                          <a:effectLst/>
                        </a:rPr>
                        <a:t>Clubs, CD</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Mise en place de cycles de hockey éducatif</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N</a:t>
                      </a:r>
                      <a:r>
                        <a:rPr lang="fr-FR" sz="1200" baseline="30000">
                          <a:effectLst/>
                        </a:rPr>
                        <a:t>bre</a:t>
                      </a:r>
                      <a:r>
                        <a:rPr lang="fr-FR" sz="1200">
                          <a:effectLst/>
                        </a:rPr>
                        <a:t> de Pass Hockey</a:t>
                      </a:r>
                    </a:p>
                    <a:p>
                      <a:pPr algn="ctr">
                        <a:spcAft>
                          <a:spcPts val="0"/>
                        </a:spcAft>
                      </a:pPr>
                      <a:r>
                        <a:rPr lang="fr-FR" sz="1200">
                          <a:effectLst/>
                        </a:rPr>
                        <a:t>N</a:t>
                      </a:r>
                      <a:r>
                        <a:rPr lang="fr-FR" sz="1200" baseline="30000">
                          <a:effectLst/>
                        </a:rPr>
                        <a:t>bre</a:t>
                      </a:r>
                      <a:r>
                        <a:rPr lang="fr-FR" sz="1200">
                          <a:effectLst/>
                        </a:rPr>
                        <a:t> de licences loisirs mention scolaire</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3595086545"/>
                  </a:ext>
                </a:extLst>
              </a:tr>
              <a:tr h="1066881">
                <a:tc>
                  <a:txBody>
                    <a:bodyPr/>
                    <a:lstStyle/>
                    <a:p>
                      <a:pPr algn="ctr">
                        <a:spcAft>
                          <a:spcPts val="0"/>
                        </a:spcAft>
                      </a:pPr>
                      <a:r>
                        <a:rPr lang="fr-FR" sz="1200">
                          <a:effectLst/>
                        </a:rPr>
                        <a:t>FFH1b</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Clubs, CD, ligues</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Organisation de tournoi(s) (tout type : USEP, UNSS, ville, collectivités territoriales, etc.)</a:t>
                      </a:r>
                    </a:p>
                    <a:p>
                      <a:pPr algn="ctr">
                        <a:spcAft>
                          <a:spcPts val="0"/>
                        </a:spcAft>
                      </a:pPr>
                      <a:r>
                        <a:rPr lang="fr-FR" sz="1200" dirty="0">
                          <a:effectLst/>
                        </a:rPr>
                        <a:t>Participation au circuit de compétitions UNSS et/ou FFSU</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N</a:t>
                      </a:r>
                      <a:r>
                        <a:rPr lang="fr-FR" sz="1200" baseline="30000">
                          <a:effectLst/>
                        </a:rPr>
                        <a:t>bre</a:t>
                      </a:r>
                      <a:r>
                        <a:rPr lang="fr-FR" sz="1200">
                          <a:effectLst/>
                        </a:rPr>
                        <a:t> d’actions déclarées en Pass Hockey</a:t>
                      </a:r>
                    </a:p>
                    <a:p>
                      <a:pPr algn="ctr">
                        <a:spcAft>
                          <a:spcPts val="0"/>
                        </a:spcAft>
                      </a:pPr>
                      <a:r>
                        <a:rPr lang="fr-FR" sz="1200">
                          <a:effectLst/>
                        </a:rPr>
                        <a:t>N</a:t>
                      </a:r>
                      <a:r>
                        <a:rPr lang="fr-FR" sz="1200" baseline="30000">
                          <a:effectLst/>
                        </a:rPr>
                        <a:t>bre</a:t>
                      </a:r>
                      <a:r>
                        <a:rPr lang="fr-FR" sz="1200">
                          <a:effectLst/>
                        </a:rPr>
                        <a:t> d’équipes inscrites aux championnats de France UNSS/FFSU</a:t>
                      </a:r>
                    </a:p>
                    <a:p>
                      <a:pPr algn="ctr">
                        <a:spcAft>
                          <a:spcPts val="0"/>
                        </a:spcAft>
                      </a:pPr>
                      <a:r>
                        <a:rPr lang="fr-FR" sz="1200">
                          <a:effectLst/>
                        </a:rPr>
                        <a:t>N</a:t>
                      </a:r>
                      <a:r>
                        <a:rPr lang="fr-FR" sz="1200" baseline="30000">
                          <a:effectLst/>
                        </a:rPr>
                        <a:t>bre</a:t>
                      </a:r>
                      <a:r>
                        <a:rPr lang="fr-FR" sz="1200">
                          <a:effectLst/>
                        </a:rPr>
                        <a:t> de licences loisirs mention scolaire</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1048499076"/>
                  </a:ext>
                </a:extLst>
              </a:tr>
              <a:tr h="355218">
                <a:tc>
                  <a:txBody>
                    <a:bodyPr/>
                    <a:lstStyle/>
                    <a:p>
                      <a:pPr algn="ctr">
                        <a:spcAft>
                          <a:spcPts val="0"/>
                        </a:spcAft>
                      </a:pPr>
                      <a:r>
                        <a:rPr lang="fr-FR" sz="1200">
                          <a:effectLst/>
                        </a:rPr>
                        <a:t>FFH1c</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Organisation d’événements dans le cadre de la semaine olympique et paralympique</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N</a:t>
                      </a:r>
                      <a:r>
                        <a:rPr lang="fr-FR" sz="1200" baseline="30000">
                          <a:effectLst/>
                        </a:rPr>
                        <a:t>bre</a:t>
                      </a:r>
                      <a:r>
                        <a:rPr lang="fr-FR" sz="1200">
                          <a:effectLst/>
                        </a:rPr>
                        <a:t> d’actions déclarées en Pass Hockey</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4022313129"/>
                  </a:ext>
                </a:extLst>
              </a:tr>
              <a:tr h="355218">
                <a:tc>
                  <a:txBody>
                    <a:bodyPr/>
                    <a:lstStyle/>
                    <a:p>
                      <a:pPr algn="ctr">
                        <a:spcAft>
                          <a:spcPts val="0"/>
                        </a:spcAft>
                      </a:pPr>
                      <a:r>
                        <a:rPr lang="fr-FR" sz="1200">
                          <a:effectLst/>
                        </a:rPr>
                        <a:t>FFH1d</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Clubs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Projets dans le cadre du label Génération 2024</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N</a:t>
                      </a:r>
                      <a:r>
                        <a:rPr lang="fr-FR" sz="1200" baseline="30000">
                          <a:effectLst/>
                        </a:rPr>
                        <a:t>bre</a:t>
                      </a:r>
                      <a:r>
                        <a:rPr lang="fr-FR" sz="1200">
                          <a:effectLst/>
                        </a:rPr>
                        <a:t> d’actions déclarées en Pass Hockey</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3290452445"/>
                  </a:ext>
                </a:extLst>
              </a:tr>
              <a:tr h="924549">
                <a:tc>
                  <a:txBody>
                    <a:bodyPr/>
                    <a:lstStyle/>
                    <a:p>
                      <a:pPr algn="ctr">
                        <a:spcAft>
                          <a:spcPts val="0"/>
                        </a:spcAft>
                      </a:pPr>
                      <a:r>
                        <a:rPr lang="fr-FR" sz="1200">
                          <a:effectLst/>
                        </a:rPr>
                        <a:t>FFH1e</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Clubs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Projet en lien avec une section sportive scolaire</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N</a:t>
                      </a:r>
                      <a:r>
                        <a:rPr lang="fr-FR" sz="1200" baseline="30000">
                          <a:effectLst/>
                        </a:rPr>
                        <a:t>bre</a:t>
                      </a:r>
                      <a:r>
                        <a:rPr lang="fr-FR" sz="1200">
                          <a:effectLst/>
                        </a:rPr>
                        <a:t> d’actions déclarées en Pass Hockey  </a:t>
                      </a:r>
                    </a:p>
                    <a:p>
                      <a:pPr algn="ctr">
                        <a:spcAft>
                          <a:spcPts val="0"/>
                        </a:spcAft>
                      </a:pPr>
                      <a:r>
                        <a:rPr lang="fr-FR" sz="1200">
                          <a:effectLst/>
                        </a:rPr>
                        <a:t>N</a:t>
                      </a:r>
                      <a:r>
                        <a:rPr lang="fr-FR" sz="1200" baseline="30000">
                          <a:effectLst/>
                        </a:rPr>
                        <a:t>bre</a:t>
                      </a:r>
                      <a:r>
                        <a:rPr lang="fr-FR" sz="1200">
                          <a:effectLst/>
                        </a:rPr>
                        <a:t> d’équipes inscrites aux championnats de France UNSS</a:t>
                      </a:r>
                    </a:p>
                    <a:p>
                      <a:pPr algn="ctr">
                        <a:spcAft>
                          <a:spcPts val="0"/>
                        </a:spcAft>
                      </a:pPr>
                      <a:r>
                        <a:rPr lang="fr-FR" sz="1200">
                          <a:effectLst/>
                        </a:rPr>
                        <a:t>N</a:t>
                      </a:r>
                      <a:r>
                        <a:rPr lang="fr-FR" sz="1200" baseline="30000">
                          <a:effectLst/>
                        </a:rPr>
                        <a:t>bre</a:t>
                      </a:r>
                      <a:r>
                        <a:rPr lang="fr-FR" sz="1200">
                          <a:effectLst/>
                        </a:rPr>
                        <a:t> de licences loisirs mention scolaire</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2688083157"/>
                  </a:ext>
                </a:extLst>
              </a:tr>
              <a:tr h="355218">
                <a:tc>
                  <a:txBody>
                    <a:bodyPr/>
                    <a:lstStyle/>
                    <a:p>
                      <a:pPr algn="ctr">
                        <a:spcAft>
                          <a:spcPts val="0"/>
                        </a:spcAft>
                      </a:pPr>
                      <a:r>
                        <a:rPr lang="fr-FR" sz="1200">
                          <a:effectLst/>
                        </a:rPr>
                        <a:t>FFH1f</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a:effectLst/>
                        </a:rPr>
                        <a:t>Formation des enseignants ET des éducateurs territoriaux, animateurs, etc.</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err="1">
                          <a:effectLst/>
                        </a:rPr>
                        <a:t>N</a:t>
                      </a:r>
                      <a:r>
                        <a:rPr lang="fr-FR" sz="1200" baseline="30000" dirty="0" err="1">
                          <a:effectLst/>
                        </a:rPr>
                        <a:t>bre</a:t>
                      </a:r>
                      <a:r>
                        <a:rPr lang="fr-FR" sz="1200" dirty="0">
                          <a:effectLst/>
                        </a:rPr>
                        <a:t> de personnes formées</a:t>
                      </a:r>
                    </a:p>
                    <a:p>
                      <a:pPr algn="ctr">
                        <a:spcAft>
                          <a:spcPts val="0"/>
                        </a:spcAft>
                      </a:pPr>
                      <a:r>
                        <a:rPr lang="fr-FR" sz="1200" dirty="0" err="1">
                          <a:effectLst/>
                        </a:rPr>
                        <a:t>N</a:t>
                      </a:r>
                      <a:r>
                        <a:rPr lang="fr-FR" sz="1200" baseline="30000" dirty="0" err="1">
                          <a:effectLst/>
                        </a:rPr>
                        <a:t>bre</a:t>
                      </a:r>
                      <a:r>
                        <a:rPr lang="fr-FR" sz="1200" dirty="0">
                          <a:effectLst/>
                        </a:rPr>
                        <a:t> d’actions de formation</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4257299372"/>
                  </a:ext>
                </a:extLst>
              </a:tr>
              <a:tr h="497552">
                <a:tc>
                  <a:txBody>
                    <a:bodyPr/>
                    <a:lstStyle/>
                    <a:p>
                      <a:pPr algn="ctr">
                        <a:spcAft>
                          <a:spcPts val="0"/>
                        </a:spcAft>
                      </a:pPr>
                      <a:r>
                        <a:rPr lang="fr-FR" sz="1200">
                          <a:effectLst/>
                        </a:rPr>
                        <a:t>FFH1g</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a:effectLst/>
                        </a:rPr>
                        <a:t>Actions innovantes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tc>
                  <a:txBody>
                    <a:bodyPr/>
                    <a:lstStyle/>
                    <a:p>
                      <a:pPr algn="ctr">
                        <a:spcAft>
                          <a:spcPts val="0"/>
                        </a:spcAft>
                      </a:pPr>
                      <a:r>
                        <a:rPr lang="fr-FR" sz="1200" dirty="0" err="1">
                          <a:effectLst/>
                        </a:rPr>
                        <a:t>N</a:t>
                      </a:r>
                      <a:r>
                        <a:rPr lang="fr-FR" sz="1200" baseline="30000" dirty="0" err="1">
                          <a:effectLst/>
                        </a:rPr>
                        <a:t>bre</a:t>
                      </a:r>
                      <a:r>
                        <a:rPr lang="fr-FR" sz="1200" dirty="0">
                          <a:effectLst/>
                        </a:rPr>
                        <a:t> de </a:t>
                      </a:r>
                      <a:r>
                        <a:rPr lang="fr-FR" sz="1200" dirty="0" err="1">
                          <a:effectLst/>
                        </a:rPr>
                        <a:t>Pass</a:t>
                      </a:r>
                      <a:r>
                        <a:rPr lang="fr-FR" sz="1200" dirty="0">
                          <a:effectLst/>
                        </a:rPr>
                        <a:t> Hockey</a:t>
                      </a:r>
                    </a:p>
                    <a:p>
                      <a:pPr algn="ctr">
                        <a:spcAft>
                          <a:spcPts val="0"/>
                        </a:spcAft>
                      </a:pPr>
                      <a:r>
                        <a:rPr lang="fr-FR" sz="1200" dirty="0" err="1">
                          <a:effectLst/>
                        </a:rPr>
                        <a:t>N</a:t>
                      </a:r>
                      <a:r>
                        <a:rPr lang="fr-FR" sz="1200" baseline="30000" dirty="0" err="1">
                          <a:effectLst/>
                        </a:rPr>
                        <a:t>bre</a:t>
                      </a:r>
                      <a:r>
                        <a:rPr lang="fr-FR" sz="1200" dirty="0">
                          <a:effectLst/>
                        </a:rPr>
                        <a:t> d’actions déclarées en </a:t>
                      </a:r>
                      <a:r>
                        <a:rPr lang="fr-FR" sz="1200" dirty="0" err="1">
                          <a:effectLst/>
                        </a:rPr>
                        <a:t>Pass</a:t>
                      </a:r>
                      <a:r>
                        <a:rPr lang="fr-FR" sz="1200" dirty="0">
                          <a:effectLst/>
                        </a:rPr>
                        <a:t> Hockey</a:t>
                      </a:r>
                      <a:endParaRPr lang="fr-F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90" marR="67990" marT="33995" marB="33995"/>
                </a:tc>
                <a:extLst>
                  <a:ext uri="{0D108BD9-81ED-4DB2-BD59-A6C34878D82A}">
                    <a16:rowId xmlns:a16="http://schemas.microsoft.com/office/drawing/2014/main" val="3095999320"/>
                  </a:ext>
                </a:extLst>
              </a:tr>
            </a:tbl>
          </a:graphicData>
        </a:graphic>
      </p:graphicFrame>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dirty="0" smtClean="0">
                <a:solidFill>
                  <a:schemeClr val="accent3"/>
                </a:solidFill>
                <a:latin typeface="Brandon Grotesque Medium"/>
              </a:rPr>
              <a:t>24</a:t>
            </a:r>
            <a:endParaRPr lang="fr-FR" sz="1200" dirty="0">
              <a:solidFill>
                <a:schemeClr val="accent3"/>
              </a:solidFill>
              <a:latin typeface="Brandon Grotesque Medium"/>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599956499"/>
      </p:ext>
    </p:extLst>
  </p:cSld>
  <p:clrMapOvr>
    <a:masterClrMapping/>
  </p:clrMapOvr>
  <mc:AlternateContent xmlns:mc="http://schemas.openxmlformats.org/markup-compatibility/2006" xmlns:p14="http://schemas.microsoft.com/office/powerpoint/2010/main">
    <mc:Choice Requires="p14">
      <p:transition spd="slow" p14:dur="2000" advTm="89815"/>
    </mc:Choice>
    <mc:Fallback xmlns="">
      <p:transition spd="slow" advTm="898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AXES STRATÉGIQUES</a:t>
            </a:r>
          </a:p>
        </p:txBody>
      </p:sp>
      <p:sp>
        <p:nvSpPr>
          <p:cNvPr id="6" name="ZoneTexte 5">
            <a:extLst>
              <a:ext uri="{FF2B5EF4-FFF2-40B4-BE49-F238E27FC236}">
                <a16:creationId xmlns:a16="http://schemas.microsoft.com/office/drawing/2014/main" id="{C8B23E78-C34A-374A-8BAE-6D2ADFFC7C0F}"/>
              </a:ext>
            </a:extLst>
          </p:cNvPr>
          <p:cNvSpPr txBox="1"/>
          <p:nvPr/>
        </p:nvSpPr>
        <p:spPr>
          <a:xfrm>
            <a:off x="628650" y="2196790"/>
            <a:ext cx="7870916" cy="2677656"/>
          </a:xfrm>
          <a:prstGeom prst="rect">
            <a:avLst/>
          </a:prstGeom>
          <a:noFill/>
        </p:spPr>
        <p:txBody>
          <a:bodyPr wrap="square" rtlCol="0">
            <a:spAutoFit/>
          </a:bodyPr>
          <a:lstStyle/>
          <a:p>
            <a:r>
              <a:rPr lang="fr-FR" sz="2400" b="1" dirty="0"/>
              <a:t>FFH 2 : la féminisation.</a:t>
            </a:r>
            <a:r>
              <a:rPr lang="fr-FR" sz="2400" dirty="0"/>
              <a:t> La féminisation englobe le développement en nombre et en compétence :</a:t>
            </a:r>
          </a:p>
          <a:p>
            <a:pPr marL="800100" lvl="1" indent="-342900">
              <a:buFont typeface="Arial" panose="020B0604020202020204" pitchFamily="34" charset="0"/>
              <a:buChar char="•"/>
            </a:pPr>
            <a:r>
              <a:rPr lang="fr-FR" sz="2400" dirty="0"/>
              <a:t>des joueuses du loisir jusqu’au plus haut niveau, </a:t>
            </a:r>
          </a:p>
          <a:p>
            <a:pPr marL="800100" lvl="1" indent="-342900">
              <a:buFont typeface="Arial" panose="020B0604020202020204" pitchFamily="34" charset="0"/>
              <a:buChar char="•"/>
            </a:pPr>
            <a:r>
              <a:rPr lang="fr-FR" sz="2400" dirty="0"/>
              <a:t>des dirigeantes, </a:t>
            </a:r>
          </a:p>
          <a:p>
            <a:pPr marL="800100" lvl="1" indent="-342900">
              <a:buFont typeface="Arial" panose="020B0604020202020204" pitchFamily="34" charset="0"/>
              <a:buChar char="•"/>
            </a:pPr>
            <a:r>
              <a:rPr lang="fr-FR" sz="2400" dirty="0"/>
              <a:t>des arbitres,</a:t>
            </a:r>
          </a:p>
          <a:p>
            <a:pPr marL="800100" lvl="1" indent="-342900">
              <a:buFont typeface="Arial" panose="020B0604020202020204" pitchFamily="34" charset="0"/>
              <a:buChar char="•"/>
            </a:pPr>
            <a:r>
              <a:rPr lang="fr-FR" sz="2400" dirty="0"/>
              <a:t>des encadrantes. </a:t>
            </a:r>
          </a:p>
          <a:p>
            <a:endParaRPr lang="fr-FR" sz="2400" dirty="0"/>
          </a:p>
        </p:txBody>
      </p:sp>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25</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904827902"/>
      </p:ext>
    </p:extLst>
  </p:cSld>
  <p:clrMapOvr>
    <a:masterClrMapping/>
  </p:clrMapOvr>
  <mc:AlternateContent xmlns:mc="http://schemas.openxmlformats.org/markup-compatibility/2006" xmlns:p14="http://schemas.microsoft.com/office/powerpoint/2010/main">
    <mc:Choice Requires="p14">
      <p:transition spd="slow" p14:dur="2000" advTm="22728"/>
    </mc:Choice>
    <mc:Fallback xmlns="">
      <p:transition spd="slow" advTm="227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err="1">
                <a:solidFill>
                  <a:srgbClr val="054684"/>
                </a:solidFill>
                <a:latin typeface="+mn-lt"/>
              </a:rPr>
              <a:t>FFh</a:t>
            </a:r>
            <a:r>
              <a:rPr lang="fr-FR" sz="3200" b="1" cap="all" baseline="0" dirty="0">
                <a:solidFill>
                  <a:srgbClr val="054684"/>
                </a:solidFill>
                <a:latin typeface="+mn-lt"/>
              </a:rPr>
              <a:t> 2 FÉMINISATION</a:t>
            </a:r>
          </a:p>
        </p:txBody>
      </p:sp>
      <p:graphicFrame>
        <p:nvGraphicFramePr>
          <p:cNvPr id="2" name="Tableau 1"/>
          <p:cNvGraphicFramePr>
            <a:graphicFrameLocks noGrp="1"/>
          </p:cNvGraphicFramePr>
          <p:nvPr>
            <p:extLst>
              <p:ext uri="{D42A27DB-BD31-4B8C-83A1-F6EECF244321}">
                <p14:modId xmlns:p14="http://schemas.microsoft.com/office/powerpoint/2010/main" val="3597931824"/>
              </p:ext>
            </p:extLst>
          </p:nvPr>
        </p:nvGraphicFramePr>
        <p:xfrm>
          <a:off x="164715" y="957448"/>
          <a:ext cx="8798785" cy="5118816"/>
        </p:xfrm>
        <a:graphic>
          <a:graphicData uri="http://schemas.openxmlformats.org/drawingml/2006/table">
            <a:tbl>
              <a:tblPr firstRow="1" bandRow="1">
                <a:tableStyleId>{5C22544A-7EE6-4342-B048-85BDC9FD1C3A}</a:tableStyleId>
              </a:tblPr>
              <a:tblGrid>
                <a:gridCol w="714066">
                  <a:extLst>
                    <a:ext uri="{9D8B030D-6E8A-4147-A177-3AD203B41FA5}">
                      <a16:colId xmlns:a16="http://schemas.microsoft.com/office/drawing/2014/main" val="2695020364"/>
                    </a:ext>
                  </a:extLst>
                </a:gridCol>
                <a:gridCol w="1463113">
                  <a:extLst>
                    <a:ext uri="{9D8B030D-6E8A-4147-A177-3AD203B41FA5}">
                      <a16:colId xmlns:a16="http://schemas.microsoft.com/office/drawing/2014/main" val="812468696"/>
                    </a:ext>
                  </a:extLst>
                </a:gridCol>
                <a:gridCol w="3219298">
                  <a:extLst>
                    <a:ext uri="{9D8B030D-6E8A-4147-A177-3AD203B41FA5}">
                      <a16:colId xmlns:a16="http://schemas.microsoft.com/office/drawing/2014/main" val="383533633"/>
                    </a:ext>
                  </a:extLst>
                </a:gridCol>
                <a:gridCol w="3402308">
                  <a:extLst>
                    <a:ext uri="{9D8B030D-6E8A-4147-A177-3AD203B41FA5}">
                      <a16:colId xmlns:a16="http://schemas.microsoft.com/office/drawing/2014/main" val="2198276402"/>
                    </a:ext>
                  </a:extLst>
                </a:gridCol>
              </a:tblGrid>
              <a:tr h="585024">
                <a:tc>
                  <a:txBody>
                    <a:bodyPr/>
                    <a:lstStyle/>
                    <a:p>
                      <a:pPr algn="ctr">
                        <a:spcAft>
                          <a:spcPts val="0"/>
                        </a:spcAft>
                      </a:pPr>
                      <a:r>
                        <a:rPr lang="fr-FR" sz="1400" dirty="0">
                          <a:effectLst/>
                        </a:rPr>
                        <a:t>CODE</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STRUCTURES</a:t>
                      </a:r>
                    </a:p>
                    <a:p>
                      <a:pPr algn="ctr">
                        <a:spcAft>
                          <a:spcPts val="0"/>
                        </a:spcAft>
                      </a:pPr>
                      <a:r>
                        <a:rPr lang="fr-FR" sz="1400" dirty="0">
                          <a:effectLst/>
                        </a:rPr>
                        <a:t>CONCERNEES</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ACTIONS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INDICATEURS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646921444"/>
                  </a:ext>
                </a:extLst>
              </a:tr>
              <a:tr h="869970">
                <a:tc>
                  <a:txBody>
                    <a:bodyPr/>
                    <a:lstStyle/>
                    <a:p>
                      <a:pPr algn="ctr">
                        <a:spcAft>
                          <a:spcPts val="0"/>
                        </a:spcAft>
                      </a:pPr>
                      <a:r>
                        <a:rPr lang="fr-FR" sz="1400">
                          <a:effectLst/>
                        </a:rPr>
                        <a:t>FFH2a</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Clubs, CD, ligues</a:t>
                      </a:r>
                      <a:endParaRPr lang="fr-FR"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Organisation d’événements spécifiques féminins (obligation de récurrence sur une saison avec au moins une action sur le Printemps du Hockey)</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N</a:t>
                      </a:r>
                      <a:r>
                        <a:rPr lang="fr-FR" sz="1400" baseline="30000">
                          <a:effectLst/>
                        </a:rPr>
                        <a:t>bre</a:t>
                      </a:r>
                      <a:r>
                        <a:rPr lang="fr-FR" sz="1400">
                          <a:effectLst/>
                        </a:rPr>
                        <a:t> d’actions déclarées en Pass Hockey</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1800507485"/>
                  </a:ext>
                </a:extLst>
              </a:tr>
              <a:tr h="482073">
                <a:tc>
                  <a:txBody>
                    <a:bodyPr/>
                    <a:lstStyle/>
                    <a:p>
                      <a:pPr algn="ctr">
                        <a:spcAft>
                          <a:spcPts val="0"/>
                        </a:spcAft>
                      </a:pPr>
                      <a:r>
                        <a:rPr lang="fr-FR" sz="1400">
                          <a:effectLst/>
                        </a:rPr>
                        <a:t>FFH2b</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Clubs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Mise en place de créneaux hebdomadaires pour la pratique féminine</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N</a:t>
                      </a:r>
                      <a:r>
                        <a:rPr lang="fr-FR" sz="1400" baseline="30000">
                          <a:effectLst/>
                        </a:rPr>
                        <a:t>bre</a:t>
                      </a:r>
                      <a:r>
                        <a:rPr lang="fr-FR" sz="1400">
                          <a:effectLst/>
                        </a:rPr>
                        <a:t> de Pass Hockey</a:t>
                      </a:r>
                    </a:p>
                    <a:p>
                      <a:pPr algn="ctr">
                        <a:spcAft>
                          <a:spcPts val="0"/>
                        </a:spcAft>
                      </a:pPr>
                      <a:r>
                        <a:rPr lang="fr-FR" sz="1400">
                          <a:effectLst/>
                        </a:rPr>
                        <a:t>N</a:t>
                      </a:r>
                      <a:r>
                        <a:rPr lang="fr-FR" sz="1400" baseline="30000">
                          <a:effectLst/>
                        </a:rPr>
                        <a:t>bre</a:t>
                      </a:r>
                      <a:r>
                        <a:rPr lang="fr-FR" sz="1400">
                          <a:effectLst/>
                        </a:rPr>
                        <a:t> de licenciées féminines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556601871"/>
                  </a:ext>
                </a:extLst>
              </a:tr>
              <a:tr h="676022">
                <a:tc>
                  <a:txBody>
                    <a:bodyPr/>
                    <a:lstStyle/>
                    <a:p>
                      <a:pPr algn="ctr">
                        <a:spcAft>
                          <a:spcPts val="0"/>
                        </a:spcAft>
                      </a:pPr>
                      <a:r>
                        <a:rPr lang="fr-FR" sz="1400">
                          <a:effectLst/>
                        </a:rPr>
                        <a:t>FFH2c</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Comités départementaux</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Participation d’une équipe féminine au TND U12 </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Participation effective</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3743278053"/>
                  </a:ext>
                </a:extLst>
              </a:tr>
              <a:tr h="482073">
                <a:tc>
                  <a:txBody>
                    <a:bodyPr/>
                    <a:lstStyle/>
                    <a:p>
                      <a:pPr algn="ctr">
                        <a:spcAft>
                          <a:spcPts val="0"/>
                        </a:spcAft>
                      </a:pPr>
                      <a:r>
                        <a:rPr lang="fr-FR" sz="1400">
                          <a:effectLst/>
                        </a:rPr>
                        <a:t>FFH2d</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Ligues </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Participation d’une équipe féminine aux </a:t>
                      </a:r>
                      <a:r>
                        <a:rPr lang="fr-FR" sz="1400" dirty="0" err="1">
                          <a:effectLst/>
                        </a:rPr>
                        <a:t>Interligues</a:t>
                      </a:r>
                      <a:r>
                        <a:rPr lang="fr-FR" sz="1400" dirty="0">
                          <a:effectLst/>
                        </a:rPr>
                        <a:t> U14</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Participation effective</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1154690958"/>
                  </a:ext>
                </a:extLst>
              </a:tr>
              <a:tr h="482073">
                <a:tc>
                  <a:txBody>
                    <a:bodyPr/>
                    <a:lstStyle/>
                    <a:p>
                      <a:pPr algn="ctr">
                        <a:spcAft>
                          <a:spcPts val="0"/>
                        </a:spcAft>
                      </a:pPr>
                      <a:r>
                        <a:rPr lang="fr-FR" sz="1400">
                          <a:effectLst/>
                        </a:rPr>
                        <a:t>FFH2e</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Ligues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Participation d’une équipe féminine aux </a:t>
                      </a:r>
                      <a:r>
                        <a:rPr lang="fr-FR" sz="1400" dirty="0" err="1">
                          <a:effectLst/>
                        </a:rPr>
                        <a:t>Interligues</a:t>
                      </a:r>
                      <a:r>
                        <a:rPr lang="fr-FR" sz="1400" dirty="0">
                          <a:effectLst/>
                        </a:rPr>
                        <a:t> U16</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a:effectLst/>
                        </a:rPr>
                        <a:t>Participation effective</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1021353902"/>
                  </a:ext>
                </a:extLst>
              </a:tr>
              <a:tr h="869970">
                <a:tc>
                  <a:txBody>
                    <a:bodyPr/>
                    <a:lstStyle/>
                    <a:p>
                      <a:pPr algn="ctr">
                        <a:spcAft>
                          <a:spcPts val="0"/>
                        </a:spcAft>
                      </a:pPr>
                      <a:r>
                        <a:rPr lang="fr-FR" sz="1400">
                          <a:effectLst/>
                        </a:rPr>
                        <a:t>FFH2f</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Clubs, CD, ligues</a:t>
                      </a:r>
                      <a:endParaRPr lang="fr-FR"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a:effectLst/>
                        </a:rPr>
                        <a:t>Actions innovantes favorisant la pratique féminine</a:t>
                      </a:r>
                    </a:p>
                    <a:p>
                      <a:pPr algn="ctr">
                        <a:spcAft>
                          <a:spcPts val="0"/>
                        </a:spcAft>
                      </a:pPr>
                      <a:r>
                        <a:rPr lang="fr-FR" sz="1400">
                          <a:effectLst/>
                        </a:rPr>
                        <a:t>(exemple : section adulte féminine en parallèle du baby hockey)</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tc>
                  <a:txBody>
                    <a:bodyPr/>
                    <a:lstStyle/>
                    <a:p>
                      <a:pPr algn="ctr">
                        <a:spcAft>
                          <a:spcPts val="0"/>
                        </a:spcAft>
                      </a:pPr>
                      <a:r>
                        <a:rPr lang="fr-FR" sz="1400" dirty="0" err="1">
                          <a:effectLst/>
                        </a:rPr>
                        <a:t>N</a:t>
                      </a:r>
                      <a:r>
                        <a:rPr lang="fr-FR" sz="1400" baseline="30000" dirty="0" err="1">
                          <a:effectLst/>
                        </a:rPr>
                        <a:t>bre</a:t>
                      </a:r>
                      <a:r>
                        <a:rPr lang="fr-FR" sz="1400" dirty="0">
                          <a:effectLst/>
                        </a:rPr>
                        <a:t> de </a:t>
                      </a:r>
                      <a:r>
                        <a:rPr lang="fr-FR" sz="1400" dirty="0" err="1">
                          <a:effectLst/>
                        </a:rPr>
                        <a:t>Pass</a:t>
                      </a:r>
                      <a:r>
                        <a:rPr lang="fr-FR" sz="1400" dirty="0">
                          <a:effectLst/>
                        </a:rPr>
                        <a:t> Hockey</a:t>
                      </a:r>
                    </a:p>
                    <a:p>
                      <a:pPr algn="ctr">
                        <a:spcAft>
                          <a:spcPts val="0"/>
                        </a:spcAft>
                      </a:pPr>
                      <a:r>
                        <a:rPr lang="fr-FR" sz="1400" dirty="0" err="1">
                          <a:effectLst/>
                        </a:rPr>
                        <a:t>N</a:t>
                      </a:r>
                      <a:r>
                        <a:rPr lang="fr-FR" sz="1400" baseline="30000" dirty="0" err="1">
                          <a:effectLst/>
                        </a:rPr>
                        <a:t>bre</a:t>
                      </a:r>
                      <a:r>
                        <a:rPr lang="fr-FR" sz="1400" dirty="0">
                          <a:effectLst/>
                        </a:rPr>
                        <a:t> d’actions déclarées en </a:t>
                      </a:r>
                      <a:r>
                        <a:rPr lang="fr-FR" sz="1400" dirty="0" err="1">
                          <a:effectLst/>
                        </a:rPr>
                        <a:t>Pass</a:t>
                      </a:r>
                      <a:r>
                        <a:rPr lang="fr-FR" sz="1400" dirty="0">
                          <a:effectLst/>
                        </a:rPr>
                        <a:t> Hockey</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8803" marR="88803" marT="44401" marB="44401"/>
                </a:tc>
                <a:extLst>
                  <a:ext uri="{0D108BD9-81ED-4DB2-BD59-A6C34878D82A}">
                    <a16:rowId xmlns:a16="http://schemas.microsoft.com/office/drawing/2014/main" val="501805227"/>
                  </a:ext>
                </a:extLst>
              </a:tr>
            </a:tbl>
          </a:graphicData>
        </a:graphic>
      </p:graphicFrame>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26</a:t>
            </a:r>
            <a:endParaRPr lang="fr-FR" sz="1200" dirty="0">
              <a:solidFill>
                <a:schemeClr val="accent3"/>
              </a:solidFill>
              <a:latin typeface="Brandon Grotesque Medium"/>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58038695"/>
      </p:ext>
    </p:extLst>
  </p:cSld>
  <p:clrMapOvr>
    <a:masterClrMapping/>
  </p:clrMapOvr>
  <mc:AlternateContent xmlns:mc="http://schemas.openxmlformats.org/markup-compatibility/2006" xmlns:p14="http://schemas.microsoft.com/office/powerpoint/2010/main">
    <mc:Choice Requires="p14">
      <p:transition spd="slow" p14:dur="2000" advTm="34585"/>
    </mc:Choice>
    <mc:Fallback xmlns="">
      <p:transition spd="slow" advTm="345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3</a:t>
            </a:fld>
            <a:endParaRPr lang="fr-FR"/>
          </a:p>
        </p:txBody>
      </p:sp>
      <p:pic>
        <p:nvPicPr>
          <p:cNvPr id="4" name="Présentation PS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34473" y="1274618"/>
            <a:ext cx="6906282" cy="3798455"/>
          </a:xfrm>
          <a:prstGeom prst="rect">
            <a:avLst/>
          </a:prstGeom>
        </p:spPr>
      </p:pic>
      <p:sp>
        <p:nvSpPr>
          <p:cNvPr id="3" name="ZoneTexte 2"/>
          <p:cNvSpPr txBox="1"/>
          <p:nvPr/>
        </p:nvSpPr>
        <p:spPr>
          <a:xfrm>
            <a:off x="2078182" y="5671127"/>
            <a:ext cx="5144654" cy="369332"/>
          </a:xfrm>
          <a:prstGeom prst="rect">
            <a:avLst/>
          </a:prstGeom>
          <a:noFill/>
        </p:spPr>
        <p:txBody>
          <a:bodyPr wrap="square" rtlCol="0">
            <a:spAutoFit/>
          </a:bodyPr>
          <a:lstStyle/>
          <a:p>
            <a:pPr algn="ctr"/>
            <a:r>
              <a:rPr lang="fr-FR" dirty="0" smtClean="0"/>
              <a:t>Cliquer pour lancer la vidéo</a:t>
            </a:r>
            <a:endParaRPr lang="fr-FR" dirty="0"/>
          </a:p>
        </p:txBody>
      </p:sp>
    </p:spTree>
    <p:extLst>
      <p:ext uri="{BB962C8B-B14F-4D97-AF65-F5344CB8AC3E}">
        <p14:creationId xmlns:p14="http://schemas.microsoft.com/office/powerpoint/2010/main" val="754994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AXES STRATÉGIQUES</a:t>
            </a:r>
          </a:p>
        </p:txBody>
      </p:sp>
      <p:sp>
        <p:nvSpPr>
          <p:cNvPr id="6" name="ZoneTexte 5">
            <a:extLst>
              <a:ext uri="{FF2B5EF4-FFF2-40B4-BE49-F238E27FC236}">
                <a16:creationId xmlns:a16="http://schemas.microsoft.com/office/drawing/2014/main" id="{C8B23E78-C34A-374A-8BAE-6D2ADFFC7C0F}"/>
              </a:ext>
            </a:extLst>
          </p:cNvPr>
          <p:cNvSpPr txBox="1"/>
          <p:nvPr/>
        </p:nvSpPr>
        <p:spPr>
          <a:xfrm>
            <a:off x="626569" y="948234"/>
            <a:ext cx="8059107" cy="5693866"/>
          </a:xfrm>
          <a:prstGeom prst="rect">
            <a:avLst/>
          </a:prstGeom>
          <a:noFill/>
        </p:spPr>
        <p:txBody>
          <a:bodyPr wrap="square" rtlCol="0">
            <a:spAutoFit/>
          </a:bodyPr>
          <a:lstStyle/>
          <a:p>
            <a:r>
              <a:rPr lang="fr-FR" sz="2000" b="1" dirty="0"/>
              <a:t>FFH 3 : </a:t>
            </a:r>
            <a:r>
              <a:rPr lang="fr-FR" sz="2000" b="1" dirty="0" smtClean="0"/>
              <a:t>Pratiques adaptées.</a:t>
            </a:r>
            <a:r>
              <a:rPr lang="fr-FR" sz="2000" dirty="0" smtClean="0"/>
              <a:t> </a:t>
            </a:r>
            <a:r>
              <a:rPr lang="fr-FR" sz="2000" dirty="0"/>
              <a:t>Cette appellation renvoie au développement de la pratique pour les publics les plus éloignés de la pratique et sur les territoires carencés ou en milieu spécifique. En précisant notamment les points suivants : </a:t>
            </a:r>
          </a:p>
          <a:p>
            <a:pPr marL="742950" lvl="1" indent="-285750">
              <a:buFont typeface="Arial" panose="020B0604020202020204" pitchFamily="34" charset="0"/>
              <a:buChar char="•"/>
            </a:pPr>
            <a:r>
              <a:rPr lang="fr-FR" sz="2000" dirty="0"/>
              <a:t>L’appellation « </a:t>
            </a:r>
            <a:r>
              <a:rPr lang="fr-FR" sz="2000" b="1" dirty="0"/>
              <a:t>Handi Hockey</a:t>
            </a:r>
            <a:r>
              <a:rPr lang="fr-FR" sz="2000" dirty="0"/>
              <a:t> » renvoie à la pratique des personnes en situation de handicap (moteur avec le Hockey fauteuil, mental et/ou cognitif avec le Hockey adapté et enfin sensoriel). Pour le Handi hockey, le conventionnement avec les fédérations spécifiques (Handisport, Sport Adapté) à l’échelon territorial d’intervention est recommandé.</a:t>
            </a:r>
          </a:p>
          <a:p>
            <a:pPr marL="742950" lvl="1" indent="-285750">
              <a:buFont typeface="Arial" panose="020B0604020202020204" pitchFamily="34" charset="0"/>
              <a:buChar char="•"/>
            </a:pPr>
            <a:r>
              <a:rPr lang="fr-FR" sz="2000" dirty="0"/>
              <a:t>L’appellation </a:t>
            </a:r>
            <a:r>
              <a:rPr lang="fr-FR" sz="2000" b="1" dirty="0"/>
              <a:t>Hockey santé </a:t>
            </a:r>
            <a:r>
              <a:rPr lang="fr-FR" sz="2000" dirty="0"/>
              <a:t>renvoie à la pratique du Hockey pour les personnes éloignées, à premier abord de la pratique, dans le cadre de la prévention ou ayant une pathologie chronique.</a:t>
            </a:r>
          </a:p>
          <a:p>
            <a:r>
              <a:rPr lang="fr-FR" sz="2000" dirty="0"/>
              <a:t>Les </a:t>
            </a:r>
            <a:r>
              <a:rPr lang="fr-FR" sz="2000" b="1" dirty="0"/>
              <a:t>territoires carencés </a:t>
            </a:r>
            <a:r>
              <a:rPr lang="fr-FR" sz="2000" dirty="0"/>
              <a:t>sont identifiés en </a:t>
            </a:r>
            <a:r>
              <a:rPr lang="fr-FR" sz="2000" u="sng" dirty="0">
                <a:hlinkClick r:id="rId5"/>
              </a:rPr>
              <a:t>QPV</a:t>
            </a:r>
            <a:r>
              <a:rPr lang="fr-FR" sz="2000" dirty="0"/>
              <a:t>, et en </a:t>
            </a:r>
            <a:r>
              <a:rPr lang="fr-FR" sz="2000" u="sng" dirty="0">
                <a:hlinkClick r:id="rId6"/>
              </a:rPr>
              <a:t>ZRR</a:t>
            </a:r>
            <a:r>
              <a:rPr lang="fr-FR" sz="2000" dirty="0"/>
              <a:t>.</a:t>
            </a:r>
          </a:p>
          <a:p>
            <a:r>
              <a:rPr lang="fr-FR" sz="2000" dirty="0"/>
              <a:t>Les </a:t>
            </a:r>
            <a:r>
              <a:rPr lang="fr-FR" sz="2000" b="1" dirty="0"/>
              <a:t>milieux spécifiques </a:t>
            </a:r>
            <a:r>
              <a:rPr lang="fr-FR" sz="2000" dirty="0"/>
              <a:t>sont notamment l’entreprise, le milieu carcéral ... </a:t>
            </a:r>
          </a:p>
          <a:p>
            <a:endParaRPr lang="fr-FR" sz="2400" dirty="0"/>
          </a:p>
        </p:txBody>
      </p:sp>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27</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849012984"/>
      </p:ext>
    </p:extLst>
  </p:cSld>
  <p:clrMapOvr>
    <a:masterClrMapping/>
  </p:clrMapOvr>
  <mc:AlternateContent xmlns:mc="http://schemas.openxmlformats.org/markup-compatibility/2006" xmlns:p14="http://schemas.microsoft.com/office/powerpoint/2010/main">
    <mc:Choice Requires="p14">
      <p:transition spd="slow" p14:dur="2000" advTm="127481"/>
    </mc:Choice>
    <mc:Fallback xmlns="">
      <p:transition spd="slow" advTm="1274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err="1">
                <a:solidFill>
                  <a:srgbClr val="054684"/>
                </a:solidFill>
                <a:latin typeface="+mn-lt"/>
              </a:rPr>
              <a:t>FFh</a:t>
            </a:r>
            <a:r>
              <a:rPr lang="fr-FR" sz="3200" b="1" cap="all" baseline="0" dirty="0">
                <a:solidFill>
                  <a:srgbClr val="054684"/>
                </a:solidFill>
                <a:latin typeface="+mn-lt"/>
              </a:rPr>
              <a:t> 3 </a:t>
            </a:r>
            <a:r>
              <a:rPr lang="fr-FR" sz="3200" b="1" cap="all" baseline="0" dirty="0" smtClean="0">
                <a:solidFill>
                  <a:srgbClr val="054684"/>
                </a:solidFill>
                <a:latin typeface="+mn-lt"/>
              </a:rPr>
              <a:t>Pratiques adaptées</a:t>
            </a:r>
            <a:endParaRPr lang="fr-FR" sz="3200" b="1" cap="all" baseline="0" dirty="0">
              <a:solidFill>
                <a:srgbClr val="054684"/>
              </a:solidFill>
              <a:latin typeface="+mn-lt"/>
            </a:endParaRPr>
          </a:p>
        </p:txBody>
      </p:sp>
      <p:graphicFrame>
        <p:nvGraphicFramePr>
          <p:cNvPr id="2" name="Tableau 1"/>
          <p:cNvGraphicFramePr>
            <a:graphicFrameLocks noGrp="1"/>
          </p:cNvGraphicFramePr>
          <p:nvPr>
            <p:extLst>
              <p:ext uri="{D42A27DB-BD31-4B8C-83A1-F6EECF244321}">
                <p14:modId xmlns:p14="http://schemas.microsoft.com/office/powerpoint/2010/main" val="454468576"/>
              </p:ext>
            </p:extLst>
          </p:nvPr>
        </p:nvGraphicFramePr>
        <p:xfrm>
          <a:off x="240145" y="999036"/>
          <a:ext cx="8608291" cy="4376679"/>
        </p:xfrm>
        <a:graphic>
          <a:graphicData uri="http://schemas.openxmlformats.org/drawingml/2006/table">
            <a:tbl>
              <a:tblPr firstRow="1" bandRow="1">
                <a:tableStyleId>{5C22544A-7EE6-4342-B048-85BDC9FD1C3A}</a:tableStyleId>
              </a:tblPr>
              <a:tblGrid>
                <a:gridCol w="843613">
                  <a:extLst>
                    <a:ext uri="{9D8B030D-6E8A-4147-A177-3AD203B41FA5}">
                      <a16:colId xmlns:a16="http://schemas.microsoft.com/office/drawing/2014/main" val="3236416446"/>
                    </a:ext>
                  </a:extLst>
                </a:gridCol>
                <a:gridCol w="1313625">
                  <a:extLst>
                    <a:ext uri="{9D8B030D-6E8A-4147-A177-3AD203B41FA5}">
                      <a16:colId xmlns:a16="http://schemas.microsoft.com/office/drawing/2014/main" val="4211543313"/>
                    </a:ext>
                  </a:extLst>
                </a:gridCol>
                <a:gridCol w="3414048">
                  <a:extLst>
                    <a:ext uri="{9D8B030D-6E8A-4147-A177-3AD203B41FA5}">
                      <a16:colId xmlns:a16="http://schemas.microsoft.com/office/drawing/2014/main" val="2422458910"/>
                    </a:ext>
                  </a:extLst>
                </a:gridCol>
                <a:gridCol w="3037005">
                  <a:extLst>
                    <a:ext uri="{9D8B030D-6E8A-4147-A177-3AD203B41FA5}">
                      <a16:colId xmlns:a16="http://schemas.microsoft.com/office/drawing/2014/main" val="3101218928"/>
                    </a:ext>
                  </a:extLst>
                </a:gridCol>
              </a:tblGrid>
              <a:tr h="488019">
                <a:tc>
                  <a:txBody>
                    <a:bodyPr/>
                    <a:lstStyle/>
                    <a:p>
                      <a:pPr algn="ctr">
                        <a:spcAft>
                          <a:spcPts val="0"/>
                        </a:spcAft>
                      </a:pPr>
                      <a:r>
                        <a:rPr lang="fr-FR" sz="1200" dirty="0">
                          <a:effectLst/>
                        </a:rPr>
                        <a:t>CODE</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STRUCTURES</a:t>
                      </a:r>
                    </a:p>
                    <a:p>
                      <a:pPr algn="ctr">
                        <a:spcAft>
                          <a:spcPts val="0"/>
                        </a:spcAft>
                      </a:pPr>
                      <a:r>
                        <a:rPr lang="fr-FR" sz="1200">
                          <a:effectLst/>
                        </a:rPr>
                        <a:t>CONCERNEES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ACTIONS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INDICATEURS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421638464"/>
                  </a:ext>
                </a:extLst>
              </a:tr>
              <a:tr h="891079">
                <a:tc>
                  <a:txBody>
                    <a:bodyPr/>
                    <a:lstStyle/>
                    <a:p>
                      <a:pPr algn="ctr">
                        <a:spcAft>
                          <a:spcPts val="0"/>
                        </a:spcAft>
                      </a:pPr>
                      <a:r>
                        <a:rPr lang="fr-FR" sz="1200">
                          <a:effectLst/>
                        </a:rPr>
                        <a:t>FFH3a</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a:effectLst/>
                        </a:rPr>
                        <a:t>Clubs</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a:effectLst/>
                        </a:rPr>
                        <a:t>Mise en place d’une section </a:t>
                      </a:r>
                      <a:r>
                        <a:rPr lang="fr-FR" sz="1200" dirty="0" err="1">
                          <a:effectLst/>
                        </a:rPr>
                        <a:t>Handi</a:t>
                      </a:r>
                      <a:r>
                        <a:rPr lang="fr-FR" sz="1200" dirty="0">
                          <a:effectLst/>
                        </a:rPr>
                        <a:t> Hockey (Hockey adapté et/ou hockey fauteuil)</a:t>
                      </a:r>
                    </a:p>
                    <a:p>
                      <a:pPr algn="ctr">
                        <a:spcAft>
                          <a:spcPts val="0"/>
                        </a:spcAft>
                      </a:pPr>
                      <a:r>
                        <a:rPr lang="fr-FR" sz="1200" dirty="0">
                          <a:effectLst/>
                        </a:rPr>
                        <a:t>Mise en place d’une pratique mixte </a:t>
                      </a:r>
                      <a:r>
                        <a:rPr lang="fr-FR" sz="1200" dirty="0" err="1">
                          <a:effectLst/>
                        </a:rPr>
                        <a:t>Handi</a:t>
                      </a:r>
                      <a:r>
                        <a:rPr lang="fr-FR" sz="1200" dirty="0">
                          <a:effectLst/>
                        </a:rPr>
                        <a:t>/valide </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N</a:t>
                      </a:r>
                      <a:r>
                        <a:rPr lang="fr-FR" sz="1200" baseline="30000">
                          <a:effectLst/>
                        </a:rPr>
                        <a:t>bre</a:t>
                      </a:r>
                      <a:r>
                        <a:rPr lang="fr-FR" sz="1200">
                          <a:effectLst/>
                        </a:rPr>
                        <a:t> de licenciés en situation de handicap</a:t>
                      </a:r>
                    </a:p>
                    <a:p>
                      <a:pPr algn="ctr">
                        <a:spcAft>
                          <a:spcPts val="0"/>
                        </a:spcAft>
                      </a:pPr>
                      <a:r>
                        <a:rPr lang="fr-FR" sz="1200">
                          <a:effectLst/>
                        </a:rPr>
                        <a:t>Inscription de la structure à </a:t>
                      </a:r>
                      <a:r>
                        <a:rPr lang="fr-FR" sz="1200" u="sng">
                          <a:effectLst/>
                          <a:hlinkClick r:id="rId5"/>
                        </a:rPr>
                        <a:t>l’Handiguide des sports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2262583445"/>
                  </a:ext>
                </a:extLst>
              </a:tr>
              <a:tr h="728493">
                <a:tc>
                  <a:txBody>
                    <a:bodyPr/>
                    <a:lstStyle/>
                    <a:p>
                      <a:pPr algn="ctr">
                        <a:spcAft>
                          <a:spcPts val="0"/>
                        </a:spcAft>
                      </a:pPr>
                      <a:r>
                        <a:rPr lang="fr-FR" sz="1200">
                          <a:effectLst/>
                        </a:rPr>
                        <a:t>FFH3c</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a:effectLst/>
                        </a:rPr>
                        <a:t>Organisation d’actions de promotion ou de rassemblements pour les personnes en situation de handicap</a:t>
                      </a:r>
                    </a:p>
                    <a:p>
                      <a:pPr algn="ctr">
                        <a:spcAft>
                          <a:spcPts val="0"/>
                        </a:spcAft>
                      </a:pPr>
                      <a:r>
                        <a:rPr lang="fr-FR" sz="1200" dirty="0">
                          <a:effectLst/>
                        </a:rPr>
                        <a:t>Hors club</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N</a:t>
                      </a:r>
                      <a:r>
                        <a:rPr lang="fr-FR" sz="1200" baseline="30000">
                          <a:effectLst/>
                        </a:rPr>
                        <a:t>bre</a:t>
                      </a:r>
                      <a:r>
                        <a:rPr lang="fr-FR" sz="1200">
                          <a:effectLst/>
                        </a:rPr>
                        <a:t> de Pass Hockey</a:t>
                      </a:r>
                    </a:p>
                    <a:p>
                      <a:pPr algn="ctr">
                        <a:spcAft>
                          <a:spcPts val="0"/>
                        </a:spcAft>
                      </a:pPr>
                      <a:r>
                        <a:rPr lang="fr-FR" sz="1200">
                          <a:effectLst/>
                        </a:rPr>
                        <a:t>N</a:t>
                      </a:r>
                      <a:r>
                        <a:rPr lang="fr-FR" sz="1200" baseline="30000">
                          <a:effectLst/>
                        </a:rPr>
                        <a:t>bre</a:t>
                      </a:r>
                      <a:r>
                        <a:rPr lang="fr-FR" sz="1200">
                          <a:effectLst/>
                        </a:rPr>
                        <a:t> d’actions déclarées en Pass Hockey</a:t>
                      </a:r>
                    </a:p>
                    <a:p>
                      <a:pPr algn="ctr">
                        <a:spcAft>
                          <a:spcPts val="0"/>
                        </a:spcAft>
                      </a:pPr>
                      <a:r>
                        <a:rPr lang="fr-FR" sz="1200">
                          <a:effectLst/>
                        </a:rPr>
                        <a:t>N</a:t>
                      </a:r>
                      <a:r>
                        <a:rPr lang="fr-FR" sz="1200" baseline="30000">
                          <a:effectLst/>
                        </a:rPr>
                        <a:t>bre</a:t>
                      </a:r>
                      <a:r>
                        <a:rPr lang="fr-FR" sz="1200">
                          <a:effectLst/>
                        </a:rPr>
                        <a:t> de tournois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4138744262"/>
                  </a:ext>
                </a:extLst>
              </a:tr>
              <a:tr h="565908">
                <a:tc>
                  <a:txBody>
                    <a:bodyPr/>
                    <a:lstStyle/>
                    <a:p>
                      <a:pPr algn="ctr">
                        <a:spcAft>
                          <a:spcPts val="0"/>
                        </a:spcAft>
                      </a:pPr>
                      <a:r>
                        <a:rPr lang="fr-FR" sz="1200">
                          <a:effectLst/>
                        </a:rPr>
                        <a:t>FFH3d</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a:effectLst/>
                        </a:rPr>
                        <a:t>Organisation d’actions de Hockey santé</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N</a:t>
                      </a:r>
                      <a:r>
                        <a:rPr lang="fr-FR" sz="1200" baseline="30000">
                          <a:effectLst/>
                        </a:rPr>
                        <a:t>bre</a:t>
                      </a:r>
                      <a:r>
                        <a:rPr lang="fr-FR" sz="1200">
                          <a:effectLst/>
                        </a:rPr>
                        <a:t> de Pass Hockey</a:t>
                      </a:r>
                    </a:p>
                    <a:p>
                      <a:pPr algn="ctr">
                        <a:spcAft>
                          <a:spcPts val="0"/>
                        </a:spcAft>
                      </a:pPr>
                      <a:r>
                        <a:rPr lang="fr-FR" sz="1200">
                          <a:effectLst/>
                        </a:rPr>
                        <a:t>N</a:t>
                      </a:r>
                      <a:r>
                        <a:rPr lang="fr-FR" sz="1200" baseline="30000">
                          <a:effectLst/>
                        </a:rPr>
                        <a:t>bre</a:t>
                      </a:r>
                      <a:r>
                        <a:rPr lang="fr-FR" sz="1200">
                          <a:effectLst/>
                        </a:rPr>
                        <a:t> d’actions déclarées en Pass Hockey</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300950429"/>
                  </a:ext>
                </a:extLst>
              </a:tr>
              <a:tr h="1053665">
                <a:tc>
                  <a:txBody>
                    <a:bodyPr/>
                    <a:lstStyle/>
                    <a:p>
                      <a:pPr algn="ctr">
                        <a:spcAft>
                          <a:spcPts val="0"/>
                        </a:spcAft>
                      </a:pPr>
                      <a:r>
                        <a:rPr lang="fr-FR" sz="1200">
                          <a:effectLst/>
                        </a:rPr>
                        <a:t>FFH3e</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a:effectLst/>
                        </a:rPr>
                        <a:t>Organisation d’actions en territoires carencés (QPV, ZRR) et en milieu spécifique (entreprise, carcéral, etc.)</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err="1">
                          <a:effectLst/>
                        </a:rPr>
                        <a:t>N</a:t>
                      </a:r>
                      <a:r>
                        <a:rPr lang="fr-FR" sz="1200" baseline="30000" dirty="0" err="1">
                          <a:effectLst/>
                        </a:rPr>
                        <a:t>bre</a:t>
                      </a:r>
                      <a:r>
                        <a:rPr lang="fr-FR" sz="1200" dirty="0">
                          <a:effectLst/>
                        </a:rPr>
                        <a:t> de </a:t>
                      </a:r>
                      <a:r>
                        <a:rPr lang="fr-FR" sz="1200" dirty="0" err="1">
                          <a:effectLst/>
                        </a:rPr>
                        <a:t>Pass</a:t>
                      </a:r>
                      <a:r>
                        <a:rPr lang="fr-FR" sz="1200" dirty="0">
                          <a:effectLst/>
                        </a:rPr>
                        <a:t> Hockey</a:t>
                      </a:r>
                    </a:p>
                    <a:p>
                      <a:pPr algn="ctr">
                        <a:spcAft>
                          <a:spcPts val="0"/>
                        </a:spcAft>
                      </a:pPr>
                      <a:r>
                        <a:rPr lang="fr-FR" sz="1200" dirty="0" err="1">
                          <a:effectLst/>
                        </a:rPr>
                        <a:t>N</a:t>
                      </a:r>
                      <a:r>
                        <a:rPr lang="fr-FR" sz="1200" baseline="30000" dirty="0" err="1">
                          <a:effectLst/>
                        </a:rPr>
                        <a:t>bre</a:t>
                      </a:r>
                      <a:r>
                        <a:rPr lang="fr-FR" sz="1200" dirty="0">
                          <a:effectLst/>
                        </a:rPr>
                        <a:t> d’actions déclarées en </a:t>
                      </a:r>
                      <a:r>
                        <a:rPr lang="fr-FR" sz="1200" dirty="0" err="1">
                          <a:effectLst/>
                        </a:rPr>
                        <a:t>Pass</a:t>
                      </a:r>
                      <a:r>
                        <a:rPr lang="fr-FR" sz="1200" dirty="0">
                          <a:effectLst/>
                        </a:rPr>
                        <a:t> Hockey</a:t>
                      </a:r>
                    </a:p>
                    <a:p>
                      <a:pPr algn="ctr">
                        <a:spcAft>
                          <a:spcPts val="0"/>
                        </a:spcAft>
                      </a:pPr>
                      <a:r>
                        <a:rPr lang="fr-FR" sz="1200" dirty="0" err="1">
                          <a:effectLst/>
                        </a:rPr>
                        <a:t>N</a:t>
                      </a:r>
                      <a:r>
                        <a:rPr lang="fr-FR" sz="1200" baseline="30000" dirty="0" err="1">
                          <a:effectLst/>
                        </a:rPr>
                        <a:t>bre</a:t>
                      </a:r>
                      <a:r>
                        <a:rPr lang="fr-FR" sz="1200" baseline="30000" dirty="0">
                          <a:effectLst/>
                        </a:rPr>
                        <a:t> </a:t>
                      </a:r>
                      <a:r>
                        <a:rPr lang="fr-FR" sz="1200" dirty="0">
                          <a:effectLst/>
                        </a:rPr>
                        <a:t>de licenciés issus des QPV, ZRR ou pratiquant dans le cadre d’un milieu spécifique. </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3608960438"/>
                  </a:ext>
                </a:extLst>
              </a:tr>
              <a:tr h="565908">
                <a:tc>
                  <a:txBody>
                    <a:bodyPr/>
                    <a:lstStyle/>
                    <a:p>
                      <a:pPr algn="ctr">
                        <a:spcAft>
                          <a:spcPts val="0"/>
                        </a:spcAft>
                      </a:pPr>
                      <a:r>
                        <a:rPr lang="fr-FR" sz="1200">
                          <a:effectLst/>
                        </a:rPr>
                        <a:t>FFH3f</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Clubs, CD, ligues</a:t>
                      </a:r>
                      <a:endParaRPr lang="fr-FR"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a:effectLst/>
                        </a:rPr>
                        <a:t>Actions innovantes favorisant la pratique du Hockey pour tous</a:t>
                      </a:r>
                      <a:endParaRPr lang="fr-FR"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tc>
                  <a:txBody>
                    <a:bodyPr/>
                    <a:lstStyle/>
                    <a:p>
                      <a:pPr algn="ctr">
                        <a:spcAft>
                          <a:spcPts val="0"/>
                        </a:spcAft>
                      </a:pPr>
                      <a:r>
                        <a:rPr lang="fr-FR" sz="1200" dirty="0" err="1">
                          <a:effectLst/>
                        </a:rPr>
                        <a:t>N</a:t>
                      </a:r>
                      <a:r>
                        <a:rPr lang="fr-FR" sz="1200" baseline="30000" dirty="0" err="1">
                          <a:effectLst/>
                        </a:rPr>
                        <a:t>bre</a:t>
                      </a:r>
                      <a:r>
                        <a:rPr lang="fr-FR" sz="1200" dirty="0">
                          <a:effectLst/>
                        </a:rPr>
                        <a:t> de </a:t>
                      </a:r>
                      <a:r>
                        <a:rPr lang="fr-FR" sz="1200" dirty="0" err="1">
                          <a:effectLst/>
                        </a:rPr>
                        <a:t>Pass</a:t>
                      </a:r>
                      <a:r>
                        <a:rPr lang="fr-FR" sz="1200" dirty="0">
                          <a:effectLst/>
                        </a:rPr>
                        <a:t> Hockey</a:t>
                      </a:r>
                    </a:p>
                    <a:p>
                      <a:pPr algn="ctr">
                        <a:spcAft>
                          <a:spcPts val="0"/>
                        </a:spcAft>
                      </a:pPr>
                      <a:r>
                        <a:rPr lang="fr-FR" sz="1200" dirty="0" err="1">
                          <a:effectLst/>
                        </a:rPr>
                        <a:t>N</a:t>
                      </a:r>
                      <a:r>
                        <a:rPr lang="fr-FR" sz="1200" baseline="30000" dirty="0" err="1">
                          <a:effectLst/>
                        </a:rPr>
                        <a:t>bre</a:t>
                      </a:r>
                      <a:r>
                        <a:rPr lang="fr-FR" sz="1200" dirty="0">
                          <a:effectLst/>
                        </a:rPr>
                        <a:t> d’actions déclarées en </a:t>
                      </a:r>
                      <a:r>
                        <a:rPr lang="fr-FR" sz="1200" dirty="0" err="1">
                          <a:effectLst/>
                        </a:rPr>
                        <a:t>Pass</a:t>
                      </a:r>
                      <a:r>
                        <a:rPr lang="fr-FR" sz="1200" dirty="0">
                          <a:effectLst/>
                        </a:rPr>
                        <a:t> Hockey</a:t>
                      </a: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580" marR="80580" marT="40290" marB="40290"/>
                </a:tc>
                <a:extLst>
                  <a:ext uri="{0D108BD9-81ED-4DB2-BD59-A6C34878D82A}">
                    <a16:rowId xmlns:a16="http://schemas.microsoft.com/office/drawing/2014/main" val="4097289661"/>
                  </a:ext>
                </a:extLst>
              </a:tr>
            </a:tbl>
          </a:graphicData>
        </a:graphic>
      </p:graphicFrame>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28</a:t>
            </a:r>
            <a:endParaRPr lang="fr-FR" sz="1200" dirty="0">
              <a:solidFill>
                <a:schemeClr val="accent3"/>
              </a:solidFill>
              <a:latin typeface="Brandon Grotesque Medium"/>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2939885532"/>
      </p:ext>
    </p:extLst>
  </p:cSld>
  <p:clrMapOvr>
    <a:masterClrMapping/>
  </p:clrMapOvr>
  <mc:AlternateContent xmlns:mc="http://schemas.openxmlformats.org/markup-compatibility/2006" xmlns:p14="http://schemas.microsoft.com/office/powerpoint/2010/main">
    <mc:Choice Requires="p14">
      <p:transition spd="slow" p14:dur="2000" advTm="10300"/>
    </mc:Choice>
    <mc:Fallback xmlns="">
      <p:transition spd="slow" advTm="103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a:solidFill>
                  <a:srgbClr val="054684"/>
                </a:solidFill>
                <a:latin typeface="+mn-lt"/>
              </a:rPr>
              <a:t>LES AXES STRATÉGIQUES</a:t>
            </a:r>
          </a:p>
        </p:txBody>
      </p:sp>
      <p:sp>
        <p:nvSpPr>
          <p:cNvPr id="6" name="ZoneTexte 5">
            <a:extLst>
              <a:ext uri="{FF2B5EF4-FFF2-40B4-BE49-F238E27FC236}">
                <a16:creationId xmlns:a16="http://schemas.microsoft.com/office/drawing/2014/main" id="{C8B23E78-C34A-374A-8BAE-6D2ADFFC7C0F}"/>
              </a:ext>
            </a:extLst>
          </p:cNvPr>
          <p:cNvSpPr txBox="1"/>
          <p:nvPr/>
        </p:nvSpPr>
        <p:spPr>
          <a:xfrm>
            <a:off x="628650" y="1293541"/>
            <a:ext cx="7870916" cy="4154984"/>
          </a:xfrm>
          <a:prstGeom prst="rect">
            <a:avLst/>
          </a:prstGeom>
          <a:noFill/>
        </p:spPr>
        <p:txBody>
          <a:bodyPr wrap="square" rtlCol="0">
            <a:spAutoFit/>
          </a:bodyPr>
          <a:lstStyle/>
          <a:p>
            <a:r>
              <a:rPr lang="fr-FR" sz="2200" b="1" dirty="0"/>
              <a:t>FFH 4 : Structuration fédérale</a:t>
            </a:r>
            <a:r>
              <a:rPr lang="fr-FR" sz="2200" dirty="0"/>
              <a:t>. </a:t>
            </a:r>
          </a:p>
          <a:p>
            <a:r>
              <a:rPr lang="fr-FR" sz="2200" dirty="0"/>
              <a:t>La professionnalisation de nos structures est un enjeu majeur pour le développement de la pratique du hockey. Aussi et en complément de l’aide à l’emploi géré par les services déconcentrés de l’État, il convient de poursuivre et s’engager dans :</a:t>
            </a:r>
          </a:p>
          <a:p>
            <a:pPr marL="285750" indent="-285750">
              <a:buFontTx/>
              <a:buChar char="-"/>
            </a:pPr>
            <a:r>
              <a:rPr lang="fr-FR" sz="2200" dirty="0"/>
              <a:t>La formation continue </a:t>
            </a:r>
          </a:p>
          <a:p>
            <a:pPr marL="742950" lvl="1" indent="-285750">
              <a:buFontTx/>
              <a:buChar char="-"/>
            </a:pPr>
            <a:r>
              <a:rPr lang="fr-FR" sz="2200" dirty="0"/>
              <a:t>de nos professionnels</a:t>
            </a:r>
          </a:p>
          <a:p>
            <a:pPr marL="742950" lvl="1" indent="-285750">
              <a:buFontTx/>
              <a:buChar char="-"/>
            </a:pPr>
            <a:r>
              <a:rPr lang="fr-FR" sz="2200" dirty="0"/>
              <a:t>des acteurs territoriaux : dirigeants, arbitres, officiels, animateurs, entraîneurs et administratifs… </a:t>
            </a:r>
          </a:p>
          <a:p>
            <a:pPr marL="285750" indent="-285750">
              <a:buFontTx/>
              <a:buChar char="-"/>
            </a:pPr>
            <a:r>
              <a:rPr lang="fr-FR" sz="2200" dirty="0"/>
              <a:t>La structuration et le suivi de nos filières de compétitions au plan territorial</a:t>
            </a:r>
          </a:p>
          <a:p>
            <a:pPr marL="285750" indent="-285750">
              <a:buFontTx/>
              <a:buChar char="-"/>
            </a:pPr>
            <a:r>
              <a:rPr lang="fr-FR" sz="2200" dirty="0"/>
              <a:t>la modernisation de nos outils logistiques et de communication.</a:t>
            </a:r>
          </a:p>
        </p:txBody>
      </p:sp>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29</a:t>
            </a:r>
            <a:endParaRPr lang="fr-FR" sz="1200" dirty="0">
              <a:solidFill>
                <a:schemeClr val="accent3"/>
              </a:solidFill>
              <a:latin typeface="Brandon Grotesque Medium"/>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673907939"/>
      </p:ext>
    </p:extLst>
  </p:cSld>
  <p:clrMapOvr>
    <a:masterClrMapping/>
  </p:clrMapOvr>
  <mc:AlternateContent xmlns:mc="http://schemas.openxmlformats.org/markup-compatibility/2006" xmlns:p14="http://schemas.microsoft.com/office/powerpoint/2010/main">
    <mc:Choice Requires="p14">
      <p:transition spd="slow" p14:dur="2000" advTm="4693"/>
    </mc:Choice>
    <mc:Fallback xmlns="">
      <p:transition spd="slow" advTm="46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7091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baseline="0" dirty="0" err="1">
                <a:solidFill>
                  <a:srgbClr val="054684"/>
                </a:solidFill>
                <a:latin typeface="+mn-lt"/>
              </a:rPr>
              <a:t>FFh</a:t>
            </a:r>
            <a:r>
              <a:rPr lang="fr-FR" sz="3200" b="1" cap="all" baseline="0" dirty="0">
                <a:solidFill>
                  <a:srgbClr val="054684"/>
                </a:solidFill>
                <a:latin typeface="+mn-lt"/>
              </a:rPr>
              <a:t> </a:t>
            </a:r>
            <a:r>
              <a:rPr lang="fr-FR" sz="3200" b="1" cap="all" dirty="0">
                <a:solidFill>
                  <a:srgbClr val="054684"/>
                </a:solidFill>
                <a:latin typeface="+mn-lt"/>
              </a:rPr>
              <a:t>4</a:t>
            </a:r>
            <a:r>
              <a:rPr lang="fr-FR" sz="3200" b="1" cap="all" baseline="0" dirty="0" smtClean="0">
                <a:solidFill>
                  <a:srgbClr val="054684"/>
                </a:solidFill>
                <a:latin typeface="+mn-lt"/>
              </a:rPr>
              <a:t> </a:t>
            </a:r>
            <a:r>
              <a:rPr lang="fr-FR" sz="3200" b="1" cap="all" baseline="0" dirty="0">
                <a:solidFill>
                  <a:srgbClr val="054684"/>
                </a:solidFill>
                <a:latin typeface="+mn-lt"/>
              </a:rPr>
              <a:t>STRUCTURATION FÉDÉRALE</a:t>
            </a:r>
          </a:p>
        </p:txBody>
      </p:sp>
      <p:graphicFrame>
        <p:nvGraphicFramePr>
          <p:cNvPr id="2" name="Tableau 1"/>
          <p:cNvGraphicFramePr>
            <a:graphicFrameLocks noGrp="1"/>
          </p:cNvGraphicFramePr>
          <p:nvPr>
            <p:extLst>
              <p:ext uri="{D42A27DB-BD31-4B8C-83A1-F6EECF244321}">
                <p14:modId xmlns:p14="http://schemas.microsoft.com/office/powerpoint/2010/main" val="2098519772"/>
              </p:ext>
            </p:extLst>
          </p:nvPr>
        </p:nvGraphicFramePr>
        <p:xfrm>
          <a:off x="213013" y="1153723"/>
          <a:ext cx="8589241" cy="4712352"/>
        </p:xfrm>
        <a:graphic>
          <a:graphicData uri="http://schemas.openxmlformats.org/drawingml/2006/table">
            <a:tbl>
              <a:tblPr firstRow="1" bandRow="1">
                <a:tableStyleId>{5C22544A-7EE6-4342-B048-85BDC9FD1C3A}</a:tableStyleId>
              </a:tblPr>
              <a:tblGrid>
                <a:gridCol w="841746">
                  <a:extLst>
                    <a:ext uri="{9D8B030D-6E8A-4147-A177-3AD203B41FA5}">
                      <a16:colId xmlns:a16="http://schemas.microsoft.com/office/drawing/2014/main" val="515530423"/>
                    </a:ext>
                  </a:extLst>
                </a:gridCol>
                <a:gridCol w="1503714">
                  <a:extLst>
                    <a:ext uri="{9D8B030D-6E8A-4147-A177-3AD203B41FA5}">
                      <a16:colId xmlns:a16="http://schemas.microsoft.com/office/drawing/2014/main" val="4242341318"/>
                    </a:ext>
                  </a:extLst>
                </a:gridCol>
                <a:gridCol w="3295954">
                  <a:extLst>
                    <a:ext uri="{9D8B030D-6E8A-4147-A177-3AD203B41FA5}">
                      <a16:colId xmlns:a16="http://schemas.microsoft.com/office/drawing/2014/main" val="3591472102"/>
                    </a:ext>
                  </a:extLst>
                </a:gridCol>
                <a:gridCol w="2947827">
                  <a:extLst>
                    <a:ext uri="{9D8B030D-6E8A-4147-A177-3AD203B41FA5}">
                      <a16:colId xmlns:a16="http://schemas.microsoft.com/office/drawing/2014/main" val="845797519"/>
                    </a:ext>
                  </a:extLst>
                </a:gridCol>
              </a:tblGrid>
              <a:tr h="574677">
                <a:tc>
                  <a:txBody>
                    <a:bodyPr/>
                    <a:lstStyle/>
                    <a:p>
                      <a:pPr algn="ctr">
                        <a:spcAft>
                          <a:spcPts val="0"/>
                        </a:spcAft>
                      </a:pPr>
                      <a:r>
                        <a:rPr lang="fr-FR" sz="1400">
                          <a:effectLst/>
                        </a:rPr>
                        <a:t>CODE</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STRUCTURES</a:t>
                      </a:r>
                    </a:p>
                    <a:p>
                      <a:pPr algn="ctr">
                        <a:spcAft>
                          <a:spcPts val="0"/>
                        </a:spcAft>
                      </a:pPr>
                      <a:r>
                        <a:rPr lang="fr-FR" sz="1400">
                          <a:effectLst/>
                        </a:rPr>
                        <a:t>CONCERNEES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ACTIONS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INDICATEURS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4599199"/>
                  </a:ext>
                </a:extLst>
              </a:tr>
              <a:tr h="574677">
                <a:tc>
                  <a:txBody>
                    <a:bodyPr/>
                    <a:lstStyle/>
                    <a:p>
                      <a:pPr algn="ctr">
                        <a:spcAft>
                          <a:spcPts val="0"/>
                        </a:spcAft>
                      </a:pPr>
                      <a:r>
                        <a:rPr lang="fr-FR" sz="1400">
                          <a:effectLst/>
                        </a:rPr>
                        <a:t>FFH4a</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CD, ligues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Mise en place de formations DF1</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Nombre de stages de formations</a:t>
                      </a:r>
                    </a:p>
                    <a:p>
                      <a:pPr algn="ctr">
                        <a:spcAft>
                          <a:spcPts val="0"/>
                        </a:spcAft>
                      </a:pPr>
                      <a:r>
                        <a:rPr lang="fr-FR" sz="1400">
                          <a:effectLst/>
                        </a:rPr>
                        <a:t>Nombre de personnes formées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11237270"/>
                  </a:ext>
                </a:extLst>
              </a:tr>
              <a:tr h="574677">
                <a:tc>
                  <a:txBody>
                    <a:bodyPr/>
                    <a:lstStyle/>
                    <a:p>
                      <a:pPr algn="ctr">
                        <a:spcAft>
                          <a:spcPts val="0"/>
                        </a:spcAft>
                      </a:pPr>
                      <a:r>
                        <a:rPr lang="fr-FR" sz="1400">
                          <a:effectLst/>
                        </a:rPr>
                        <a:t>FFH4b</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Ligues </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Mise en place de formations DF2</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Nombre de stages de formations</a:t>
                      </a:r>
                    </a:p>
                    <a:p>
                      <a:pPr algn="ctr">
                        <a:spcAft>
                          <a:spcPts val="0"/>
                        </a:spcAft>
                      </a:pPr>
                      <a:r>
                        <a:rPr lang="fr-FR" sz="1400">
                          <a:effectLst/>
                        </a:rPr>
                        <a:t>Nombre de personnes formées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03075238"/>
                  </a:ext>
                </a:extLst>
              </a:tr>
              <a:tr h="574677">
                <a:tc>
                  <a:txBody>
                    <a:bodyPr/>
                    <a:lstStyle/>
                    <a:p>
                      <a:pPr algn="ctr">
                        <a:spcAft>
                          <a:spcPts val="0"/>
                        </a:spcAft>
                      </a:pPr>
                      <a:r>
                        <a:rPr lang="fr-FR" sz="1400">
                          <a:effectLst/>
                        </a:rPr>
                        <a:t>FFH4c</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Clubs, CD, ligues</a:t>
                      </a:r>
                      <a:endParaRPr lang="fr-FR" sz="1400">
                        <a:effectLst/>
                        <a:latin typeface="Calibri" panose="020F0502020204030204" pitchFamily="34"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Mise en place de formations d’arbitres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Nombre de stages de formations</a:t>
                      </a:r>
                    </a:p>
                    <a:p>
                      <a:pPr algn="ctr">
                        <a:spcAft>
                          <a:spcPts val="0"/>
                        </a:spcAft>
                      </a:pPr>
                      <a:r>
                        <a:rPr lang="fr-FR" sz="1400">
                          <a:effectLst/>
                        </a:rPr>
                        <a:t>Nombre de personnes formées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22715028"/>
                  </a:ext>
                </a:extLst>
              </a:tr>
              <a:tr h="804548">
                <a:tc>
                  <a:txBody>
                    <a:bodyPr/>
                    <a:lstStyle/>
                    <a:p>
                      <a:pPr algn="ctr">
                        <a:spcAft>
                          <a:spcPts val="0"/>
                        </a:spcAft>
                      </a:pPr>
                      <a:r>
                        <a:rPr lang="fr-FR" sz="1400">
                          <a:effectLst/>
                        </a:rPr>
                        <a:t>FFH4d</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CD</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a:effectLst/>
                        </a:rPr>
                        <a:t>Organisation de stages de préparation dans le cadre du TND U12</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a:effectLst/>
                        </a:rPr>
                        <a:t>Volume horaire d’entraînement du/des collectif(s) (stages + compétitions préparatoires inclus)</a:t>
                      </a:r>
                      <a:endParaRPr lang="fr-FR"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03865978"/>
                  </a:ext>
                </a:extLst>
              </a:tr>
              <a:tr h="804548">
                <a:tc>
                  <a:txBody>
                    <a:bodyPr/>
                    <a:lstStyle/>
                    <a:p>
                      <a:pPr algn="ctr">
                        <a:spcAft>
                          <a:spcPts val="0"/>
                        </a:spcAft>
                      </a:pPr>
                      <a:r>
                        <a:rPr lang="fr-FR" sz="1400" dirty="0">
                          <a:effectLst/>
                        </a:rPr>
                        <a:t>FFH4e</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a:effectLst/>
                        </a:rPr>
                        <a:t>Ligues </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a:effectLst/>
                        </a:rPr>
                        <a:t>Organisation de stages de préparation dans le cadre des </a:t>
                      </a:r>
                      <a:r>
                        <a:rPr lang="fr-FR" sz="1400" dirty="0" err="1">
                          <a:effectLst/>
                        </a:rPr>
                        <a:t>Interligues</a:t>
                      </a:r>
                      <a:r>
                        <a:rPr lang="fr-FR" sz="1400" dirty="0">
                          <a:effectLst/>
                        </a:rPr>
                        <a:t> U14 et U16</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a:effectLst/>
                        </a:rPr>
                        <a:t>Volume horaire d’entraînement du/des collectif(s) (stages + compétitions préparatoires inclus)</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44384157"/>
                  </a:ext>
                </a:extLst>
              </a:tr>
              <a:tr h="804548">
                <a:tc>
                  <a:txBody>
                    <a:bodyPr/>
                    <a:lstStyle/>
                    <a:p>
                      <a:pPr algn="ctr">
                        <a:spcAft>
                          <a:spcPts val="0"/>
                        </a:spcAft>
                      </a:pPr>
                      <a:r>
                        <a:rPr lang="fr-FR" sz="1400" dirty="0" smtClean="0">
                          <a:effectLst/>
                        </a:rPr>
                        <a:t>FFH4f</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smtClean="0">
                          <a:effectLst/>
                        </a:rPr>
                        <a:t>Clubs, CD, ligues </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smtClean="0">
                          <a:effectLst/>
                        </a:rPr>
                        <a:t>Actions innovantes favorisant</a:t>
                      </a:r>
                      <a:r>
                        <a:rPr lang="fr-FR" sz="1400" baseline="0" dirty="0" smtClean="0">
                          <a:effectLst/>
                        </a:rPr>
                        <a:t> la structuration</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tc>
                  <a:txBody>
                    <a:bodyPr/>
                    <a:lstStyle/>
                    <a:p>
                      <a:pPr algn="ctr">
                        <a:spcAft>
                          <a:spcPts val="0"/>
                        </a:spcAft>
                      </a:pPr>
                      <a:r>
                        <a:rPr lang="fr-FR"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Indicateurs spécifiques</a:t>
                      </a:r>
                      <a:endParaRPr lang="fr-FR"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2833599"/>
                  </a:ext>
                </a:extLst>
              </a:tr>
            </a:tbl>
          </a:graphicData>
        </a:graphic>
      </p:graphicFrame>
      <p:sp>
        <p:nvSpPr>
          <p:cNvPr id="6"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smtClean="0">
                <a:solidFill>
                  <a:schemeClr val="accent3"/>
                </a:solidFill>
                <a:latin typeface="Brandon Grotesque Medium"/>
              </a:rPr>
              <a:t>30</a:t>
            </a:r>
            <a:endParaRPr lang="fr-FR" sz="1200" dirty="0">
              <a:solidFill>
                <a:schemeClr val="accent3"/>
              </a:solidFill>
              <a:latin typeface="Brandon Grotesque Medium"/>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50755156"/>
      </p:ext>
    </p:extLst>
  </p:cSld>
  <p:clrMapOvr>
    <a:masterClrMapping/>
  </p:clrMapOvr>
  <mc:AlternateContent xmlns:mc="http://schemas.openxmlformats.org/markup-compatibility/2006" xmlns:p14="http://schemas.microsoft.com/office/powerpoint/2010/main">
    <mc:Choice Requires="p14">
      <p:transition spd="slow" p14:dur="2000" advTm="50987"/>
    </mc:Choice>
    <mc:Fallback xmlns="">
      <p:transition spd="slow" advTm="509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cap="all" dirty="0">
                <a:solidFill>
                  <a:srgbClr val="E83743"/>
                </a:solidFill>
              </a:rPr>
              <a:t>ACCOMPAGNEMENT</a:t>
            </a:r>
            <a:endParaRPr lang="fr-FR" cap="all" baseline="0" dirty="0">
              <a:solidFill>
                <a:srgbClr val="E83743"/>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730266380"/>
      </p:ext>
    </p:extLst>
  </p:cSld>
  <p:clrMapOvr>
    <a:masterClrMapping/>
  </p:clrMapOvr>
  <mc:AlternateContent xmlns:mc="http://schemas.openxmlformats.org/markup-compatibility/2006" xmlns:p14="http://schemas.microsoft.com/office/powerpoint/2010/main">
    <mc:Choice Requires="p14">
      <p:transition spd="slow" p14:dur="2000" advTm="8001"/>
    </mc:Choice>
    <mc:Fallback xmlns="">
      <p:transition spd="slow" advTm="8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0373" y="2260441"/>
            <a:ext cx="7003103" cy="2669627"/>
          </a:xfrm>
        </p:spPr>
        <p:txBody>
          <a:bodyPr/>
          <a:lstStyle/>
          <a:p>
            <a:r>
              <a:rPr lang="fr-FR" dirty="0" smtClean="0"/>
              <a:t>Pôle développement fédéral national</a:t>
            </a:r>
            <a:br>
              <a:rPr lang="fr-FR" dirty="0" smtClean="0"/>
            </a:br>
            <a:r>
              <a:rPr lang="fr-FR" dirty="0"/>
              <a:t/>
            </a:r>
            <a:br>
              <a:rPr lang="fr-FR" dirty="0"/>
            </a:br>
            <a:r>
              <a:rPr lang="fr-FR" dirty="0" smtClean="0">
                <a:hlinkClick r:id="rId4"/>
              </a:rPr>
              <a:t>psf@ffhockey.org</a:t>
            </a:r>
            <a:r>
              <a:rPr lang="fr-FR" dirty="0"/>
              <a:t/>
            </a:r>
            <a:br>
              <a:rPr lang="fr-FR" dirty="0"/>
            </a:br>
            <a:endParaRPr lang="fr-FR"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831297336"/>
      </p:ext>
    </p:extLst>
  </p:cSld>
  <p:clrMapOvr>
    <a:masterClrMapping/>
  </p:clrMapOvr>
  <mc:AlternateContent xmlns:mc="http://schemas.openxmlformats.org/markup-compatibility/2006" xmlns:p14="http://schemas.microsoft.com/office/powerpoint/2010/main">
    <mc:Choice Requires="p14">
      <p:transition spd="slow" p14:dur="2000" advTm="18776"/>
    </mc:Choice>
    <mc:Fallback xmlns="">
      <p:transition spd="slow" advTm="187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0005" y="2574962"/>
            <a:ext cx="7751069" cy="1501174"/>
          </a:xfrm>
        </p:spPr>
        <p:txBody>
          <a:bodyPr/>
          <a:lstStyle/>
          <a:p>
            <a:pPr algn="ctr">
              <a:lnSpc>
                <a:spcPct val="100000"/>
              </a:lnSpc>
            </a:pPr>
            <a:r>
              <a:rPr lang="fr-FR" b="1" dirty="0">
                <a:solidFill>
                  <a:srgbClr val="053D7A"/>
                </a:solidFill>
              </a:rPr>
              <a:t>PROJET SPORTIF FEDERAL</a:t>
            </a:r>
            <a:br>
              <a:rPr lang="fr-FR" b="1" dirty="0">
                <a:solidFill>
                  <a:srgbClr val="053D7A"/>
                </a:solidFill>
              </a:rPr>
            </a:br>
            <a:r>
              <a:rPr lang="fr-FR" b="1" dirty="0" smtClean="0">
                <a:solidFill>
                  <a:srgbClr val="053D7A"/>
                </a:solidFill>
              </a:rPr>
              <a:t>2020</a:t>
            </a:r>
            <a:endParaRPr lang="fr-FR" b="1" dirty="0">
              <a:solidFill>
                <a:srgbClr val="053D7A"/>
              </a:solidFill>
            </a:endParaRPr>
          </a:p>
        </p:txBody>
      </p:sp>
      <p:pic>
        <p:nvPicPr>
          <p:cNvPr id="6" name="Image 5">
            <a:extLst>
              <a:ext uri="{FF2B5EF4-FFF2-40B4-BE49-F238E27FC236}">
                <a16:creationId xmlns:a16="http://schemas.microsoft.com/office/drawing/2014/main" id="{73D404DB-3F47-3941-8AA8-7307F6A5B156}"/>
              </a:ext>
            </a:extLst>
          </p:cNvPr>
          <p:cNvPicPr>
            <a:picLocks noChangeAspect="1"/>
          </p:cNvPicPr>
          <p:nvPr/>
        </p:nvPicPr>
        <p:blipFill rotWithShape="1">
          <a:blip r:embed="rId4">
            <a:extLst>
              <a:ext uri="{28A0092B-C50C-407E-A947-70E740481C1C}">
                <a14:useLocalDpi xmlns:a14="http://schemas.microsoft.com/office/drawing/2010/main" val="0"/>
              </a:ext>
            </a:extLst>
          </a:blip>
          <a:srcRect t="16410" b="14116"/>
          <a:stretch/>
        </p:blipFill>
        <p:spPr bwMode="auto">
          <a:xfrm>
            <a:off x="259557" y="5892201"/>
            <a:ext cx="2126804" cy="825934"/>
          </a:xfrm>
          <a:prstGeom prst="rect">
            <a:avLst/>
          </a:prstGeom>
          <a:ln>
            <a:noFill/>
          </a:ln>
          <a:extLst>
            <a:ext uri="{53640926-AAD7-44D8-BBD7-CCE9431645EC}">
              <a14:shadowObscured xmlns:a14="http://schemas.microsoft.com/office/drawing/2010/main"/>
            </a:ext>
          </a:extLst>
        </p:spPr>
      </p:pic>
      <p:pic>
        <p:nvPicPr>
          <p:cNvPr id="11" name="Enregistremen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68800" y="3225800"/>
            <a:ext cx="406400" cy="406400"/>
          </a:xfrm>
          <a:prstGeom prst="rect">
            <a:avLst/>
          </a:prstGeom>
        </p:spPr>
      </p:pic>
      <p:sp>
        <p:nvSpPr>
          <p:cNvPr id="5" name="ZoneTexte 4"/>
          <p:cNvSpPr txBox="1"/>
          <p:nvPr/>
        </p:nvSpPr>
        <p:spPr>
          <a:xfrm>
            <a:off x="2078182" y="5671127"/>
            <a:ext cx="5144654" cy="369332"/>
          </a:xfrm>
          <a:prstGeom prst="rect">
            <a:avLst/>
          </a:prstGeom>
          <a:noFill/>
        </p:spPr>
        <p:txBody>
          <a:bodyPr wrap="square" rtlCol="0">
            <a:spAutoFit/>
          </a:bodyPr>
          <a:lstStyle/>
          <a:p>
            <a:pPr algn="ctr"/>
            <a:r>
              <a:rPr lang="fr-FR" dirty="0" smtClean="0"/>
              <a:t>Laisser défiler la vidéo</a:t>
            </a:r>
            <a:endParaRPr lang="fr-FR" dirty="0"/>
          </a:p>
        </p:txBody>
      </p:sp>
    </p:spTree>
    <p:extLst>
      <p:ext uri="{BB962C8B-B14F-4D97-AF65-F5344CB8AC3E}">
        <p14:creationId xmlns:p14="http://schemas.microsoft.com/office/powerpoint/2010/main" val="4260490499"/>
      </p:ext>
    </p:extLst>
  </p:cSld>
  <p:clrMapOvr>
    <a:masterClrMapping/>
  </p:clrMapOvr>
  <mc:AlternateContent xmlns:mc="http://schemas.openxmlformats.org/markup-compatibility/2006" xmlns:p14="http://schemas.microsoft.com/office/powerpoint/2010/main">
    <mc:Choice Requires="p14">
      <p:transition spd="slow" p14:dur="2000" advTm="30471"/>
    </mc:Choice>
    <mc:Fallback xmlns="">
      <p:transition spd="slow" advTm="30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numSld="999" showWhenStopped="0">
                <p:cTn id="7" repeatCount="indefinite" fill="hold" display="0">
                  <p:stCondLst>
                    <p:cond delay="indefinite"/>
                  </p:stCondLst>
                  <p:endCondLst>
                    <p:cond evt="onStopAudio" delay="0">
                      <p:tgtEl>
                        <p:sldTgt/>
                      </p:tgtEl>
                    </p:cond>
                  </p:endCondLst>
                </p:cTn>
                <p:tgtEl>
                  <p:spTgt spid="11"/>
                </p:tgtEl>
              </p:cMediaNode>
            </p:audio>
          </p:childTnLst>
        </p:cTn>
      </p:par>
    </p:tnLst>
  </p:timing>
  <p:extLst mod="1">
    <p:ext uri="{E180D4A7-C9FB-4DFB-919C-405C955672EB}">
      <p14:showEvtLst xmlns:p14="http://schemas.microsoft.com/office/powerpoint/2010/main">
        <p14:playEvt time="6" objId="11"/>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noGrp="1"/>
          </p:cNvSpPr>
          <p:nvPr>
            <p:ph type="title"/>
          </p:nvPr>
        </p:nvSpPr>
        <p:spPr>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lnSpc>
                <a:spcPct val="150000"/>
              </a:lnSpc>
            </a:pPr>
            <a:r>
              <a:rPr lang="fr-FR" b="1" cap="all" dirty="0">
                <a:solidFill>
                  <a:srgbClr val="E83743"/>
                </a:solidFill>
              </a:rPr>
              <a:t>Présentation  du DISPOSITIF</a:t>
            </a:r>
            <a:endParaRPr lang="fr-FR" b="1" cap="all" baseline="0" dirty="0">
              <a:solidFill>
                <a:srgbClr val="E83743"/>
              </a:solidFill>
            </a:endParaRPr>
          </a:p>
        </p:txBody>
      </p:sp>
      <p:sp>
        <p:nvSpPr>
          <p:cNvPr id="6" name="Espace réservé du texte 5">
            <a:extLst>
              <a:ext uri="{FF2B5EF4-FFF2-40B4-BE49-F238E27FC236}">
                <a16:creationId xmlns:a16="http://schemas.microsoft.com/office/drawing/2014/main" id="{83CFDD96-3430-A048-B1FF-8D30057DFB74}"/>
              </a:ext>
            </a:extLst>
          </p:cNvPr>
          <p:cNvSpPr>
            <a:spLocks noGrp="1"/>
          </p:cNvSpPr>
          <p:nvPr>
            <p:ph type="body" sz="quarter" idx="10"/>
          </p:nvPr>
        </p:nvSpPr>
        <p:spPr/>
        <p:txBody>
          <a:bodyPr/>
          <a:lstStyle/>
          <a:p>
            <a:endParaRPr lang="fr-FR"/>
          </a:p>
        </p:txBody>
      </p:sp>
    </p:spTree>
    <p:extLst>
      <p:ext uri="{BB962C8B-B14F-4D97-AF65-F5344CB8AC3E}">
        <p14:creationId xmlns:p14="http://schemas.microsoft.com/office/powerpoint/2010/main" val="981088493"/>
      </p:ext>
    </p:extLst>
  </p:cSld>
  <p:clrMapOvr>
    <a:masterClrMapping/>
  </p:clrMapOvr>
  <mc:AlternateContent xmlns:mc="http://schemas.openxmlformats.org/markup-compatibility/2006" xmlns:p14="http://schemas.microsoft.com/office/powerpoint/2010/main">
    <mc:Choice Requires="p14">
      <p:transition spd="slow" p14:dur="2000" advTm="8419"/>
    </mc:Choice>
    <mc:Fallback xmlns="">
      <p:transition spd="slow" advTm="841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D19E13A-CCE0-9641-B14D-49F388AE4875}"/>
              </a:ext>
            </a:extLst>
          </p:cNvPr>
          <p:cNvSpPr>
            <a:spLocks noGrp="1"/>
          </p:cNvSpPr>
          <p:nvPr>
            <p:ph type="sldNum" sz="quarter" idx="4"/>
          </p:nvPr>
        </p:nvSpPr>
        <p:spPr/>
        <p:txBody>
          <a:bodyPr/>
          <a:lstStyle/>
          <a:p>
            <a:fld id="{9781486F-B47A-B24E-9F72-4A3E76C22D83}" type="slidenum">
              <a:rPr lang="fr-FR" smtClean="0"/>
              <a:pPr/>
              <a:t>6</a:t>
            </a:fld>
            <a:endParaRPr lang="fr-FR"/>
          </a:p>
        </p:txBody>
      </p:sp>
      <p:sp>
        <p:nvSpPr>
          <p:cNvPr id="7" name="Titre 1">
            <a:extLst>
              <a:ext uri="{FF2B5EF4-FFF2-40B4-BE49-F238E27FC236}">
                <a16:creationId xmlns:a16="http://schemas.microsoft.com/office/drawing/2014/main" id="{0C58A52B-8631-AF4A-9562-0DA58DC75BAB}"/>
              </a:ext>
            </a:extLst>
          </p:cNvPr>
          <p:cNvSpPr txBox="1">
            <a:spLocks/>
          </p:cNvSpPr>
          <p:nvPr/>
        </p:nvSpPr>
        <p:spPr>
          <a:xfrm>
            <a:off x="628650" y="226423"/>
            <a:ext cx="7897041"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LE contexte</a:t>
            </a:r>
            <a:endParaRPr lang="fr-FR" sz="3200" b="1" cap="all" baseline="0" dirty="0">
              <a:solidFill>
                <a:srgbClr val="054684"/>
              </a:solidFill>
              <a:latin typeface="+mn-lt"/>
            </a:endParaRPr>
          </a:p>
        </p:txBody>
      </p:sp>
      <p:sp>
        <p:nvSpPr>
          <p:cNvPr id="8" name="Espace réservé du texte 10">
            <a:extLst>
              <a:ext uri="{FF2B5EF4-FFF2-40B4-BE49-F238E27FC236}">
                <a16:creationId xmlns:a16="http://schemas.microsoft.com/office/drawing/2014/main" id="{9F8E1138-2D30-504F-B60F-60B4F45C612C}"/>
              </a:ext>
            </a:extLst>
          </p:cNvPr>
          <p:cNvSpPr txBox="1">
            <a:spLocks/>
          </p:cNvSpPr>
          <p:nvPr/>
        </p:nvSpPr>
        <p:spPr>
          <a:xfrm>
            <a:off x="628650" y="1552613"/>
            <a:ext cx="7897041" cy="3484336"/>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457200" algn="just">
              <a:lnSpc>
                <a:spcPct val="150000"/>
              </a:lnSpc>
              <a:buFont typeface="Wingdings" pitchFamily="2" charset="2"/>
              <a:buChar char="Ø"/>
            </a:pPr>
            <a:r>
              <a:rPr lang="fr-FR" dirty="0"/>
              <a:t>Création de </a:t>
            </a:r>
            <a:r>
              <a:rPr lang="fr-FR" b="1" dirty="0"/>
              <a:t>l’Agence Nationale du Sport « ANS »</a:t>
            </a:r>
          </a:p>
          <a:p>
            <a:pPr lvl="1" indent="-457200" algn="just">
              <a:lnSpc>
                <a:spcPct val="150000"/>
              </a:lnSpc>
              <a:buFont typeface="Wingdings" pitchFamily="2" charset="2"/>
              <a:buChar char="Ø"/>
            </a:pPr>
            <a:r>
              <a:rPr lang="fr-FR" dirty="0"/>
              <a:t>Volonté de responsabiliser les fédérations en leur permettant de décliner au niveau territorial leurs objectifs de développement à travers la mise en œuvre des </a:t>
            </a:r>
            <a:r>
              <a:rPr lang="fr-FR" b="1" dirty="0"/>
              <a:t>Projets Sportifs Fédéraux « PSF » </a:t>
            </a:r>
          </a:p>
        </p:txBody>
      </p:sp>
    </p:spTree>
    <p:extLst>
      <p:ext uri="{BB962C8B-B14F-4D97-AF65-F5344CB8AC3E}">
        <p14:creationId xmlns:p14="http://schemas.microsoft.com/office/powerpoint/2010/main" val="1700624899"/>
      </p:ext>
    </p:extLst>
  </p:cSld>
  <p:clrMapOvr>
    <a:masterClrMapping/>
  </p:clrMapOvr>
  <mc:AlternateContent xmlns:mc="http://schemas.openxmlformats.org/markup-compatibility/2006" xmlns:p14="http://schemas.microsoft.com/office/powerpoint/2010/main">
    <mc:Choice Requires="p14">
      <p:transition spd="slow" p14:dur="2000" advTm="22775"/>
    </mc:Choice>
    <mc:Fallback xmlns="">
      <p:transition spd="slow" advTm="22775"/>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
          </p:nvPr>
        </p:nvSpPr>
        <p:spPr>
          <a:xfrm>
            <a:off x="8469652" y="6448251"/>
            <a:ext cx="432048" cy="365125"/>
          </a:xfrm>
        </p:spPr>
        <p:txBody>
          <a:bodyPr/>
          <a:lstStyle/>
          <a:p>
            <a:fld id="{9781486F-B47A-B24E-9F72-4A3E76C22D83}" type="slidenum">
              <a:rPr lang="fr-FR" smtClean="0"/>
              <a:pPr/>
              <a:t>7</a:t>
            </a:fld>
            <a:endParaRPr lang="fr-FR" dirty="0"/>
          </a:p>
        </p:txBody>
      </p:sp>
      <p:sp>
        <p:nvSpPr>
          <p:cNvPr id="4" name="Titre 1">
            <a:extLst>
              <a:ext uri="{FF2B5EF4-FFF2-40B4-BE49-F238E27FC236}">
                <a16:creationId xmlns:a16="http://schemas.microsoft.com/office/drawing/2014/main" id="{116E615C-8765-8746-993E-91B702B0A304}"/>
              </a:ext>
            </a:extLst>
          </p:cNvPr>
          <p:cNvSpPr txBox="1">
            <a:spLocks/>
          </p:cNvSpPr>
          <p:nvPr/>
        </p:nvSpPr>
        <p:spPr>
          <a:xfrm>
            <a:off x="628650" y="226423"/>
            <a:ext cx="7897041"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LE contexte</a:t>
            </a:r>
            <a:endParaRPr lang="fr-FR" sz="3200" b="1" cap="all" baseline="0" dirty="0">
              <a:solidFill>
                <a:srgbClr val="054684"/>
              </a:solidFill>
              <a:latin typeface="+mn-lt"/>
            </a:endParaRPr>
          </a:p>
        </p:txBody>
      </p:sp>
      <p:sp>
        <p:nvSpPr>
          <p:cNvPr id="5" name="Espace réservé du texte 10">
            <a:extLst>
              <a:ext uri="{FF2B5EF4-FFF2-40B4-BE49-F238E27FC236}">
                <a16:creationId xmlns:a16="http://schemas.microsoft.com/office/drawing/2014/main" id="{7D2A2038-6166-CE41-9FAC-C7CDF23B5042}"/>
              </a:ext>
            </a:extLst>
          </p:cNvPr>
          <p:cNvSpPr txBox="1">
            <a:spLocks/>
          </p:cNvSpPr>
          <p:nvPr/>
        </p:nvSpPr>
        <p:spPr>
          <a:xfrm>
            <a:off x="198784" y="799899"/>
            <a:ext cx="8693696" cy="5441875"/>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gn="just">
              <a:lnSpc>
                <a:spcPct val="150000"/>
              </a:lnSpc>
            </a:pPr>
            <a:r>
              <a:rPr lang="fr-FR" sz="1800" dirty="0">
                <a:latin typeface="+mn-lt"/>
              </a:rPr>
              <a:t>	Pour l’ANS, le PSF doit : </a:t>
            </a:r>
          </a:p>
          <a:p>
            <a:pPr lvl="1" indent="-457200" algn="just">
              <a:lnSpc>
                <a:spcPct val="150000"/>
              </a:lnSpc>
              <a:buFont typeface="Wingdings" pitchFamily="2" charset="2"/>
              <a:buChar char="Ø"/>
            </a:pPr>
            <a:r>
              <a:rPr lang="fr-FR" sz="1800" dirty="0">
                <a:latin typeface="+mn-lt"/>
              </a:rPr>
              <a:t>Satisfaire à des </a:t>
            </a:r>
            <a:r>
              <a:rPr lang="fr-FR" sz="1800" b="1" dirty="0">
                <a:latin typeface="+mn-lt"/>
              </a:rPr>
              <a:t>critères d’intérêt général </a:t>
            </a:r>
            <a:r>
              <a:rPr lang="fr-FR" sz="1800" dirty="0">
                <a:latin typeface="+mn-lt"/>
              </a:rPr>
              <a:t>permettant de </a:t>
            </a:r>
            <a:r>
              <a:rPr lang="fr-FR" sz="1800" b="1" dirty="0">
                <a:latin typeface="+mn-lt"/>
              </a:rPr>
              <a:t>garantir la pratique du sport pour tous les publics, à tous les âges de la vie et sur tous les territoires</a:t>
            </a:r>
            <a:r>
              <a:rPr lang="fr-FR" sz="1800" dirty="0">
                <a:latin typeface="+mn-lt"/>
              </a:rPr>
              <a:t>, </a:t>
            </a:r>
            <a:r>
              <a:rPr lang="fr-FR" sz="1800" b="1" dirty="0">
                <a:solidFill>
                  <a:srgbClr val="E83743"/>
                </a:solidFill>
                <a:latin typeface="+mn-lt"/>
              </a:rPr>
              <a:t>dans l’objectif d’augmenter le nombre de licenciés de la fédération</a:t>
            </a:r>
            <a:r>
              <a:rPr lang="fr-FR" sz="1800" dirty="0">
                <a:latin typeface="+mn-lt"/>
              </a:rPr>
              <a:t>. </a:t>
            </a:r>
          </a:p>
          <a:p>
            <a:pPr lvl="1" indent="-457200" algn="just">
              <a:lnSpc>
                <a:spcPct val="150000"/>
              </a:lnSpc>
              <a:buFont typeface="Wingdings" pitchFamily="2" charset="2"/>
              <a:buChar char="Ø"/>
            </a:pPr>
            <a:r>
              <a:rPr lang="fr-FR" sz="1800" dirty="0">
                <a:latin typeface="+mn-lt"/>
              </a:rPr>
              <a:t>Privilégier les actions </a:t>
            </a:r>
            <a:r>
              <a:rPr lang="fr-FR" sz="1800" b="1" dirty="0">
                <a:latin typeface="+mn-lt"/>
              </a:rPr>
              <a:t>visant à </a:t>
            </a:r>
            <a:r>
              <a:rPr lang="fr-FR" sz="1800" b="1" dirty="0">
                <a:solidFill>
                  <a:srgbClr val="E83743"/>
                </a:solidFill>
                <a:latin typeface="+mn-lt"/>
              </a:rPr>
              <a:t>corriger les inégalités sociales et territoriales </a:t>
            </a:r>
            <a:r>
              <a:rPr lang="fr-FR" sz="1800" dirty="0">
                <a:latin typeface="+mn-lt"/>
              </a:rPr>
              <a:t>en matière d’accès aux pratiques et aux équipements sportifs</a:t>
            </a:r>
          </a:p>
          <a:p>
            <a:pPr lvl="1" indent="-457200" algn="just">
              <a:lnSpc>
                <a:spcPct val="150000"/>
              </a:lnSpc>
              <a:buFont typeface="Wingdings" pitchFamily="2" charset="2"/>
              <a:buChar char="Ø"/>
            </a:pPr>
            <a:r>
              <a:rPr lang="fr-FR" sz="1800" dirty="0">
                <a:latin typeface="+mn-lt"/>
              </a:rPr>
              <a:t>Comprendre un volet </a:t>
            </a:r>
            <a:r>
              <a:rPr lang="fr-FR" sz="1800" b="1" dirty="0">
                <a:solidFill>
                  <a:srgbClr val="E83743"/>
                </a:solidFill>
                <a:latin typeface="+mn-lt"/>
              </a:rPr>
              <a:t>développement du sport handicap </a:t>
            </a:r>
            <a:r>
              <a:rPr lang="fr-FR" sz="1800" dirty="0">
                <a:latin typeface="+mn-lt"/>
              </a:rPr>
              <a:t>élaboré en lien avec les acteurs concernés pour les fédérations ayant reçu la délégation pour des para-sports au titre de l’article L 131-14 du Code du sport</a:t>
            </a:r>
          </a:p>
          <a:p>
            <a:pPr lvl="1" indent="-457200" algn="just">
              <a:lnSpc>
                <a:spcPct val="150000"/>
              </a:lnSpc>
              <a:buFont typeface="Wingdings" pitchFamily="2" charset="2"/>
              <a:buChar char="Ø"/>
            </a:pPr>
            <a:r>
              <a:rPr lang="fr-FR" sz="1800" dirty="0">
                <a:latin typeface="+mn-lt"/>
              </a:rPr>
              <a:t>Définir le </a:t>
            </a:r>
            <a:r>
              <a:rPr lang="fr-FR" sz="1800" b="1" dirty="0">
                <a:solidFill>
                  <a:srgbClr val="E83743"/>
                </a:solidFill>
                <a:latin typeface="+mn-lt"/>
              </a:rPr>
              <a:t>rôle des structures intermédiaires</a:t>
            </a:r>
            <a:r>
              <a:rPr lang="fr-FR" sz="1800" dirty="0">
                <a:latin typeface="+mn-lt"/>
              </a:rPr>
              <a:t>, ligues régionales et comités départementaux dans l’atteinte des objectifs de développement</a:t>
            </a:r>
          </a:p>
          <a:p>
            <a:pPr marL="0" lvl="1" algn="just">
              <a:lnSpc>
                <a:spcPct val="150000"/>
              </a:lnSpc>
            </a:pPr>
            <a:endParaRPr lang="fr-FR" sz="1800" b="1" dirty="0">
              <a:latin typeface="+mn-lt"/>
            </a:endParaRPr>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026762736"/>
      </p:ext>
    </p:extLst>
  </p:cSld>
  <p:clrMapOvr>
    <a:masterClrMapping/>
  </p:clrMapOvr>
  <mc:AlternateContent xmlns:mc="http://schemas.openxmlformats.org/markup-compatibility/2006" xmlns:p14="http://schemas.microsoft.com/office/powerpoint/2010/main">
    <mc:Choice Requires="p14">
      <p:transition spd="slow" p14:dur="2000" advTm="20370"/>
    </mc:Choice>
    <mc:Fallback xmlns="">
      <p:transition spd="slow" advTm="203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BB128DB-9384-F545-88FE-BA22DBC8C784}"/>
              </a:ext>
            </a:extLst>
          </p:cNvPr>
          <p:cNvSpPr txBox="1">
            <a:spLocks/>
          </p:cNvSpPr>
          <p:nvPr/>
        </p:nvSpPr>
        <p:spPr>
          <a:xfrm>
            <a:off x="628650" y="226423"/>
            <a:ext cx="7897041"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3200" b="1" cap="all" dirty="0">
                <a:solidFill>
                  <a:srgbClr val="054684"/>
                </a:solidFill>
                <a:latin typeface="+mn-lt"/>
              </a:rPr>
              <a:t>LES ambitions de la </a:t>
            </a:r>
            <a:r>
              <a:rPr lang="fr-FR" sz="3200" b="1" dirty="0">
                <a:solidFill>
                  <a:srgbClr val="054684"/>
                </a:solidFill>
                <a:latin typeface="+mn-lt"/>
              </a:rPr>
              <a:t>FF de Hockey</a:t>
            </a:r>
            <a:endParaRPr lang="fr-FR" sz="3200" b="1" cap="all" baseline="0" dirty="0">
              <a:solidFill>
                <a:srgbClr val="054684"/>
              </a:solidFill>
              <a:latin typeface="+mn-lt"/>
            </a:endParaRPr>
          </a:p>
        </p:txBody>
      </p:sp>
      <p:sp>
        <p:nvSpPr>
          <p:cNvPr id="6" name="Espace réservé du texte 10">
            <a:extLst>
              <a:ext uri="{FF2B5EF4-FFF2-40B4-BE49-F238E27FC236}">
                <a16:creationId xmlns:a16="http://schemas.microsoft.com/office/drawing/2014/main" id="{828EA6D3-7775-5B47-8DE7-6DF6785D4D7E}"/>
              </a:ext>
            </a:extLst>
          </p:cNvPr>
          <p:cNvSpPr txBox="1">
            <a:spLocks/>
          </p:cNvSpPr>
          <p:nvPr/>
        </p:nvSpPr>
        <p:spPr>
          <a:xfrm>
            <a:off x="877302" y="3129660"/>
            <a:ext cx="7399734" cy="1546588"/>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Wingdings" pitchFamily="2" charset="2"/>
              <a:buChar char="Ø"/>
            </a:pPr>
            <a:r>
              <a:rPr lang="fr-FR" dirty="0"/>
              <a:t>Augmenter le nombre de licenciés</a:t>
            </a:r>
          </a:p>
          <a:p>
            <a:pPr marL="914400" lvl="1" indent="-457200">
              <a:buFont typeface="Wingdings" pitchFamily="2" charset="2"/>
              <a:buChar char="Ø"/>
            </a:pPr>
            <a:r>
              <a:rPr lang="fr-FR" dirty="0"/>
              <a:t>Favoriser l'accessibilité du hockey pour tous</a:t>
            </a:r>
          </a:p>
          <a:p>
            <a:pPr marL="914400" lvl="1" indent="-457200">
              <a:buFont typeface="Wingdings" pitchFamily="2" charset="2"/>
              <a:buChar char="Ø"/>
            </a:pPr>
            <a:r>
              <a:rPr lang="fr-FR" dirty="0"/>
              <a:t>Renforcer la structuration fédérale </a:t>
            </a:r>
          </a:p>
          <a:p>
            <a:pPr marL="0" lvl="1">
              <a:lnSpc>
                <a:spcPct val="150000"/>
              </a:lnSpc>
              <a:buFontTx/>
              <a:buNone/>
            </a:pPr>
            <a:endParaRPr lang="fr-FR" dirty="0"/>
          </a:p>
        </p:txBody>
      </p:sp>
      <p:pic>
        <p:nvPicPr>
          <p:cNvPr id="8" name="Image 7">
            <a:extLst>
              <a:ext uri="{FF2B5EF4-FFF2-40B4-BE49-F238E27FC236}">
                <a16:creationId xmlns:a16="http://schemas.microsoft.com/office/drawing/2014/main" id="{55917384-29C0-6040-B5C8-8822AB7BDB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8062" y="1505039"/>
            <a:ext cx="3418215" cy="919481"/>
          </a:xfrm>
          <a:prstGeom prst="rect">
            <a:avLst/>
          </a:prstGeom>
        </p:spPr>
      </p:pic>
      <p:sp>
        <p:nvSpPr>
          <p:cNvPr id="7" name="Espace réservé du numéro de diapositive 1">
            <a:extLst>
              <a:ext uri="{FF2B5EF4-FFF2-40B4-BE49-F238E27FC236}">
                <a16:creationId xmlns:a16="http://schemas.microsoft.com/office/drawing/2014/main" id="{F94A5D17-CEA7-CA45-B21A-C13491160870}"/>
              </a:ext>
            </a:extLst>
          </p:cNvPr>
          <p:cNvSpPr>
            <a:spLocks noGrp="1"/>
          </p:cNvSpPr>
          <p:nvPr>
            <p:ph type="sldNum" sz="quarter" idx="4294967295"/>
          </p:nvPr>
        </p:nvSpPr>
        <p:spPr>
          <a:xfrm>
            <a:off x="8469652" y="6448251"/>
            <a:ext cx="432048" cy="365125"/>
          </a:xfrm>
          <a:prstGeom prst="rect">
            <a:avLst/>
          </a:prstGeom>
        </p:spPr>
        <p:txBody>
          <a:bodyPr/>
          <a:lstStyle/>
          <a:p>
            <a:r>
              <a:rPr lang="fr-FR" sz="1200" dirty="0">
                <a:solidFill>
                  <a:schemeClr val="accent3"/>
                </a:solidFill>
                <a:latin typeface="Brandon Grotesque Medium"/>
              </a:rPr>
              <a:t>5</a:t>
            </a: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1788447736"/>
      </p:ext>
    </p:extLst>
  </p:cSld>
  <p:clrMapOvr>
    <a:masterClrMapping/>
  </p:clrMapOvr>
  <mc:AlternateContent xmlns:mc="http://schemas.openxmlformats.org/markup-compatibility/2006" xmlns:p14="http://schemas.microsoft.com/office/powerpoint/2010/main">
    <mc:Choice Requires="p14">
      <p:transition spd="slow" p14:dur="2000" advTm="13081"/>
    </mc:Choice>
    <mc:Fallback xmlns="">
      <p:transition spd="slow" advTm="130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D19E13A-CCE0-9641-B14D-49F388AE4875}"/>
              </a:ext>
            </a:extLst>
          </p:cNvPr>
          <p:cNvSpPr>
            <a:spLocks noGrp="1"/>
          </p:cNvSpPr>
          <p:nvPr>
            <p:ph type="sldNum" sz="quarter" idx="4"/>
          </p:nvPr>
        </p:nvSpPr>
        <p:spPr/>
        <p:txBody>
          <a:bodyPr/>
          <a:lstStyle/>
          <a:p>
            <a:fld id="{9781486F-B47A-B24E-9F72-4A3E76C22D83}" type="slidenum">
              <a:rPr lang="fr-FR" smtClean="0"/>
              <a:pPr/>
              <a:t>9</a:t>
            </a:fld>
            <a:endParaRPr lang="fr-FR"/>
          </a:p>
        </p:txBody>
      </p:sp>
      <p:sp>
        <p:nvSpPr>
          <p:cNvPr id="7" name="Espace réservé du texte 10">
            <a:extLst>
              <a:ext uri="{FF2B5EF4-FFF2-40B4-BE49-F238E27FC236}">
                <a16:creationId xmlns:a16="http://schemas.microsoft.com/office/drawing/2014/main" id="{BD45FDD7-8D88-BC40-A5FA-4DC1BC4709AA}"/>
              </a:ext>
            </a:extLst>
          </p:cNvPr>
          <p:cNvSpPr txBox="1">
            <a:spLocks/>
          </p:cNvSpPr>
          <p:nvPr/>
        </p:nvSpPr>
        <p:spPr>
          <a:xfrm>
            <a:off x="371959" y="985875"/>
            <a:ext cx="8198604" cy="5441875"/>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457200" algn="just">
              <a:lnSpc>
                <a:spcPct val="150000"/>
              </a:lnSpc>
              <a:buFont typeface="Wingdings" pitchFamily="2" charset="2"/>
              <a:buChar char="Ø"/>
            </a:pPr>
            <a:r>
              <a:rPr lang="fr-FR" sz="2000" b="1" dirty="0">
                <a:solidFill>
                  <a:srgbClr val="E83743"/>
                </a:solidFill>
                <a:latin typeface="+mn-lt"/>
              </a:rPr>
              <a:t>La part des crédits réservés aux clubs : </a:t>
            </a:r>
            <a:r>
              <a:rPr lang="fr-FR" sz="2000" dirty="0">
                <a:solidFill>
                  <a:schemeClr val="bg1"/>
                </a:solidFill>
                <a:latin typeface="+mn-lt"/>
              </a:rPr>
              <a:t>avec l’objectif de renforcer les liens entre les fédérations et les clubs en fléchant davantage de crédits sur les clubs sans toute fois négliger la nécessaire structuration des différents échelons territoriaux. </a:t>
            </a:r>
          </a:p>
          <a:p>
            <a:pPr lvl="1" indent="-457200" algn="just">
              <a:lnSpc>
                <a:spcPct val="150000"/>
              </a:lnSpc>
              <a:buFont typeface="Wingdings" pitchFamily="2" charset="2"/>
              <a:buChar char="Ø"/>
            </a:pPr>
            <a:r>
              <a:rPr lang="fr-FR" sz="2000" b="1" dirty="0">
                <a:solidFill>
                  <a:srgbClr val="E83743"/>
                </a:solidFill>
                <a:latin typeface="+mn-lt"/>
              </a:rPr>
              <a:t>La situation en Outre mer </a:t>
            </a:r>
            <a:r>
              <a:rPr lang="fr-FR" sz="2000" dirty="0">
                <a:latin typeface="+mn-lt"/>
              </a:rPr>
              <a:t>: avec une demande de prendre en compte les spécificités et / ou contraintes locales en OM et de sanctuariser, dans la mesure du possible, les crédits attribués à ces territoires en N-1</a:t>
            </a:r>
          </a:p>
          <a:p>
            <a:pPr lvl="1" indent="-457200" algn="just">
              <a:lnSpc>
                <a:spcPct val="150000"/>
              </a:lnSpc>
              <a:buFont typeface="Wingdings" pitchFamily="2" charset="2"/>
              <a:buChar char="Ø"/>
            </a:pPr>
            <a:r>
              <a:rPr lang="fr-FR" sz="2000" b="1" dirty="0">
                <a:solidFill>
                  <a:srgbClr val="E83743"/>
                </a:solidFill>
                <a:latin typeface="+mn-lt"/>
              </a:rPr>
              <a:t>La garantie d’une attribution équitable </a:t>
            </a:r>
            <a:r>
              <a:rPr lang="fr-FR" sz="2000" dirty="0">
                <a:latin typeface="+mn-lt"/>
              </a:rPr>
              <a:t>aux associations quel que soit leur ressort géographique, en fonction de critères préalablement définis et partagés. </a:t>
            </a:r>
          </a:p>
          <a:p>
            <a:pPr lvl="1" indent="-457200" algn="just">
              <a:lnSpc>
                <a:spcPct val="150000"/>
              </a:lnSpc>
              <a:buFont typeface="Wingdings" pitchFamily="2" charset="2"/>
              <a:buChar char="Ø"/>
            </a:pPr>
            <a:endParaRPr lang="fr-FR" b="1" dirty="0">
              <a:latin typeface="+mn-lt"/>
            </a:endParaRPr>
          </a:p>
        </p:txBody>
      </p:sp>
      <p:sp>
        <p:nvSpPr>
          <p:cNvPr id="8" name="Titre 1">
            <a:extLst>
              <a:ext uri="{FF2B5EF4-FFF2-40B4-BE49-F238E27FC236}">
                <a16:creationId xmlns:a16="http://schemas.microsoft.com/office/drawing/2014/main" id="{85339862-97D8-8243-A86A-45129E8BD19D}"/>
              </a:ext>
            </a:extLst>
          </p:cNvPr>
          <p:cNvSpPr txBox="1">
            <a:spLocks/>
          </p:cNvSpPr>
          <p:nvPr/>
        </p:nvSpPr>
        <p:spPr>
          <a:xfrm>
            <a:off x="198784" y="226423"/>
            <a:ext cx="8693696" cy="573476"/>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pPr algn="ctr"/>
            <a:r>
              <a:rPr lang="fr-FR" sz="2800" b="1" cap="all" dirty="0">
                <a:solidFill>
                  <a:srgbClr val="054684"/>
                </a:solidFill>
                <a:latin typeface="+mn-lt"/>
              </a:rPr>
              <a:t>points de vigilance donnés par l’ANS</a:t>
            </a:r>
            <a:endParaRPr lang="fr-FR" sz="2800" b="1" cap="all" baseline="0" dirty="0">
              <a:solidFill>
                <a:srgbClr val="054684"/>
              </a:solidFill>
              <a:latin typeface="+mn-lt"/>
            </a:endParaRP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21700" y="6235700"/>
            <a:ext cx="406400" cy="406400"/>
          </a:xfrm>
          <a:prstGeom prst="rect">
            <a:avLst/>
          </a:prstGeom>
        </p:spPr>
      </p:pic>
    </p:spTree>
    <p:extLst>
      <p:ext uri="{BB962C8B-B14F-4D97-AF65-F5344CB8AC3E}">
        <p14:creationId xmlns:p14="http://schemas.microsoft.com/office/powerpoint/2010/main" val="475864300"/>
      </p:ext>
    </p:extLst>
  </p:cSld>
  <p:clrMapOvr>
    <a:masterClrMapping/>
  </p:clrMapOvr>
  <mc:AlternateContent xmlns:mc="http://schemas.openxmlformats.org/markup-compatibility/2006" xmlns:p14="http://schemas.microsoft.com/office/powerpoint/2010/main">
    <mc:Choice Requires="p14">
      <p:transition spd="slow" p14:dur="2000" advTm="47358"/>
    </mc:Choice>
    <mc:Fallback xmlns="">
      <p:transition spd="slow" advTm="473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0.9"/>
</p:tagLst>
</file>

<file path=ppt/tags/tag2.xml><?xml version="1.0" encoding="utf-8"?>
<p:tagLst xmlns:a="http://schemas.openxmlformats.org/drawingml/2006/main" xmlns:r="http://schemas.openxmlformats.org/officeDocument/2006/relationships" xmlns:p="http://schemas.openxmlformats.org/presentationml/2006/main">
  <p:tag name="TIMING" val="|37.3"/>
</p:tagLst>
</file>

<file path=ppt/tags/tag3.xml><?xml version="1.0" encoding="utf-8"?>
<p:tagLst xmlns:a="http://schemas.openxmlformats.org/drawingml/2006/main" xmlns:r="http://schemas.openxmlformats.org/officeDocument/2006/relationships" xmlns:p="http://schemas.openxmlformats.org/presentationml/2006/main">
  <p:tag name="TIMING" val="|2.4"/>
</p:tagLst>
</file>

<file path=ppt/theme/theme1.xml><?xml version="1.0" encoding="utf-8"?>
<a:theme xmlns:a="http://schemas.openxmlformats.org/drawingml/2006/main" name="FFH Base">
  <a:themeElements>
    <a:clrScheme name="FFH Couleurs">
      <a:dk1>
        <a:srgbClr val="3F3F3F"/>
      </a:dk1>
      <a:lt1>
        <a:srgbClr val="3F3F3F"/>
      </a:lt1>
      <a:dk2>
        <a:srgbClr val="FFFFFF"/>
      </a:dk2>
      <a:lt2>
        <a:srgbClr val="FFFFFF"/>
      </a:lt2>
      <a:accent1>
        <a:srgbClr val="EF3340"/>
      </a:accent1>
      <a:accent2>
        <a:srgbClr val="1B1F1E"/>
      </a:accent2>
      <a:accent3>
        <a:srgbClr val="00458B"/>
      </a:accent3>
      <a:accent4>
        <a:srgbClr val="93C461"/>
      </a:accent4>
      <a:accent5>
        <a:srgbClr val="3DB5B5"/>
      </a:accent5>
      <a:accent6>
        <a:srgbClr val="B39E9E"/>
      </a:accent6>
      <a:hlink>
        <a:srgbClr val="00458B"/>
      </a:hlink>
      <a:folHlink>
        <a:srgbClr val="36A9E1"/>
      </a:folHlink>
    </a:clrScheme>
    <a:fontScheme name="Brandon">
      <a:majorFont>
        <a:latin typeface="Brandon Grotesque Thin"/>
        <a:ea typeface=""/>
        <a:cs typeface=""/>
      </a:majorFont>
      <a:minorFont>
        <a:latin typeface="Brandon Grotesque Regular"/>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4B424B5-736C-BC43-B5C5-B499F175918C}" vid="{336BC3FA-E257-EB4D-89DE-78CEEE3F3EE6}"/>
    </a:ext>
  </a:extLst>
</a:theme>
</file>

<file path=ppt/theme/theme2.xml><?xml version="1.0" encoding="utf-8"?>
<a:theme xmlns:a="http://schemas.openxmlformats.org/drawingml/2006/main" name="1_Office Theme">
  <a:themeElements>
    <a:clrScheme name="Thèm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noAutofit/>
      </a:bodyPr>
      <a:lstStyle>
        <a:defPPr>
          <a:defRPr sz="30000" b="0" i="0" dirty="0" smtClean="0">
            <a:solidFill>
              <a:schemeClr val="bg1"/>
            </a:solidFill>
            <a:latin typeface="Brandon Grotesque Thin" charset="0"/>
            <a:ea typeface="Brandon Grotesque Thin" charset="0"/>
            <a:cs typeface="Brandon Grotesque Thin" charset="0"/>
          </a:defRPr>
        </a:defPPr>
      </a:lstStyle>
    </a:txDef>
  </a:objectDefaults>
  <a:extraClrSchemeLst/>
  <a:extLst>
    <a:ext uri="{05A4C25C-085E-4340-85A3-A5531E510DB2}">
      <thm15:themeFamily xmlns:thm15="http://schemas.microsoft.com/office/thememl/2012/main" name="Présentation1" id="{F4B424B5-736C-BC43-B5C5-B499F175918C}" vid="{FA955F11-B907-234D-BA29-D9F6EE98E5CD}"/>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Présentation1</Template>
  <TotalTime>3030</TotalTime>
  <Words>1519</Words>
  <Application>Microsoft Office PowerPoint</Application>
  <PresentationFormat>Affichage à l'écran (4:3)</PresentationFormat>
  <Paragraphs>343</Paragraphs>
  <Slides>35</Slides>
  <Notes>11</Notes>
  <HiddenSlides>0</HiddenSlides>
  <MMClips>31</MMClips>
  <ScaleCrop>false</ScaleCrop>
  <HeadingPairs>
    <vt:vector size="6" baseType="variant">
      <vt:variant>
        <vt:lpstr>Polices utilisées</vt:lpstr>
      </vt:variant>
      <vt:variant>
        <vt:i4>13</vt:i4>
      </vt:variant>
      <vt:variant>
        <vt:lpstr>Thème</vt:lpstr>
      </vt:variant>
      <vt:variant>
        <vt:i4>2</vt:i4>
      </vt:variant>
      <vt:variant>
        <vt:lpstr>Titres des diapositives</vt:lpstr>
      </vt:variant>
      <vt:variant>
        <vt:i4>35</vt:i4>
      </vt:variant>
    </vt:vector>
  </HeadingPairs>
  <TitlesOfParts>
    <vt:vector size="50" baseType="lpstr">
      <vt:lpstr>Arial</vt:lpstr>
      <vt:lpstr>Brandon Grotesque</vt:lpstr>
      <vt:lpstr>Brandon Grotesque Bold</vt:lpstr>
      <vt:lpstr>Brandon Grotesque Light</vt:lpstr>
      <vt:lpstr>Brandon Grotesque Medium</vt:lpstr>
      <vt:lpstr>Brandon Grotesque Regular</vt:lpstr>
      <vt:lpstr>Brandon Grotesque Thin</vt:lpstr>
      <vt:lpstr>Browallia New</vt:lpstr>
      <vt:lpstr>Calibri</vt:lpstr>
      <vt:lpstr>Calibri Light</vt:lpstr>
      <vt:lpstr>Helvetica Neue</vt:lpstr>
      <vt:lpstr>Times New Roman</vt:lpstr>
      <vt:lpstr>Wingdings</vt:lpstr>
      <vt:lpstr>FFH Base</vt:lpstr>
      <vt:lpstr>1_Office Theme</vt:lpstr>
      <vt:lpstr>PROJET SPORTIF FEDERAL 2020</vt:lpstr>
      <vt:lpstr>Mot d’introduction  Eric pourchasse  Vice-président en charge du pôle développement</vt:lpstr>
      <vt:lpstr>Présentation PowerPoint</vt:lpstr>
      <vt:lpstr>PROJET SPORTIF FEDERAL 2020</vt:lpstr>
      <vt:lpstr>Présentation  du DISPOSITIF</vt:lpstr>
      <vt:lpstr>Présentation PowerPoint</vt:lpstr>
      <vt:lpstr>Présentation PowerPoint</vt:lpstr>
      <vt:lpstr>Présentation PowerPoint</vt:lpstr>
      <vt:lpstr>Présentation PowerPoint</vt:lpstr>
      <vt:lpstr>Présentation PowerPoint</vt:lpstr>
      <vt:lpstr>Présentation PowerPoint</vt:lpstr>
      <vt:lpstr>Instruction et gestion de l’enveloppe  psf à la FF Hockey</vt:lpstr>
      <vt:lpstr>Présentation PowerPoint</vt:lpstr>
      <vt:lpstr>Présentation PowerPoint</vt:lpstr>
      <vt:lpstr>Présentation PowerPoint</vt:lpstr>
      <vt:lpstr>Présentation PowerPoint</vt:lpstr>
      <vt:lpstr>LE COMPTE asso</vt:lpstr>
      <vt:lpstr>Présentation PowerPoint</vt:lpstr>
      <vt:lpstr>Présentation PowerPoint</vt:lpstr>
      <vt:lpstr>Critères d’éligibilité  du dossier</vt:lpstr>
      <vt:lpstr>Présentation PowerPoint</vt:lpstr>
      <vt:lpstr>Présentation PowerPoint</vt:lpstr>
      <vt:lpstr>Échéancier</vt:lpstr>
      <vt:lpstr>Présentation PowerPoint</vt:lpstr>
      <vt:lpstr>Types d’actions éligibles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ACCOMPAGNEMENT</vt:lpstr>
      <vt:lpstr>Pôle développement fédéral national  psf@ffhockey.org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Jonathan Bernon</cp:lastModifiedBy>
  <cp:revision>100</cp:revision>
  <dcterms:created xsi:type="dcterms:W3CDTF">2015-07-27T05:58:41Z</dcterms:created>
  <dcterms:modified xsi:type="dcterms:W3CDTF">2020-04-07T14:53:44Z</dcterms:modified>
</cp:coreProperties>
</file>